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61" r:id="rId5"/>
    <p:sldId id="258" r:id="rId6"/>
    <p:sldId id="259" r:id="rId7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664" autoAdjust="0"/>
  </p:normalViewPr>
  <p:slideViewPr>
    <p:cSldViewPr>
      <p:cViewPr varScale="1">
        <p:scale>
          <a:sx n="75" d="100"/>
          <a:sy n="75" d="100"/>
        </p:scale>
        <p:origin x="-101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107112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107112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476250"/>
            <a:ext cx="4038600" cy="5905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476250"/>
            <a:ext cx="4038600" cy="5905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476250"/>
            <a:ext cx="8229600" cy="590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fontAlgn="base">
        <a:spcBef>
          <a:spcPct val="20000"/>
        </a:spcBef>
        <a:spcAft>
          <a:spcPct val="0"/>
        </a:spcAft>
        <a:defRPr sz="36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j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j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j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j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j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j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j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j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0" y="-27384"/>
            <a:ext cx="9144000" cy="21463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pt-BR" sz="4000" dirty="0" smtClean="0">
                <a:solidFill>
                  <a:schemeClr val="bg1"/>
                </a:solidFill>
                <a:latin typeface="+mn-lt"/>
              </a:rPr>
              <a:t/>
            </a:r>
            <a:br>
              <a:rPr lang="pt-BR" sz="4000" dirty="0" smtClean="0">
                <a:solidFill>
                  <a:schemeClr val="bg1"/>
                </a:solidFill>
                <a:latin typeface="+mn-lt"/>
              </a:rPr>
            </a:br>
            <a:r>
              <a:rPr lang="pt-BR" sz="4000" dirty="0" smtClean="0">
                <a:solidFill>
                  <a:schemeClr val="bg1"/>
                </a:solidFill>
                <a:latin typeface="+mn-lt"/>
              </a:rPr>
              <a:t>GRAÇAS PELA CRUZ, Ó DEUS</a:t>
            </a:r>
            <a:br>
              <a:rPr lang="pt-BR" sz="4000" dirty="0" smtClean="0">
                <a:solidFill>
                  <a:schemeClr val="bg1"/>
                </a:solidFill>
                <a:latin typeface="+mn-lt"/>
              </a:rPr>
            </a:br>
            <a:r>
              <a:rPr lang="pt-BR" sz="4000" dirty="0" smtClean="0">
                <a:solidFill>
                  <a:schemeClr val="bg1"/>
                </a:solidFill>
                <a:latin typeface="+mn-lt"/>
              </a:rPr>
              <a:t>O PREÇO QUE </a:t>
            </a:r>
            <a:br>
              <a:rPr lang="pt-BR" sz="4000" dirty="0" smtClean="0">
                <a:solidFill>
                  <a:schemeClr val="bg1"/>
                </a:solidFill>
                <a:latin typeface="+mn-lt"/>
              </a:rPr>
            </a:br>
            <a:r>
              <a:rPr lang="pt-BR" sz="4000" dirty="0" smtClean="0">
                <a:solidFill>
                  <a:schemeClr val="bg1"/>
                </a:solidFill>
                <a:latin typeface="+mn-lt"/>
              </a:rPr>
              <a:t>PAGASTE POR MIM</a:t>
            </a:r>
            <a:endParaRPr lang="pt-BR" sz="4000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0" y="-27384"/>
            <a:ext cx="9144000" cy="21463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pt-BR" sz="4000" dirty="0" smtClean="0">
                <a:solidFill>
                  <a:schemeClr val="bg1"/>
                </a:solidFill>
                <a:latin typeface="+mn-lt"/>
              </a:rPr>
              <a:t/>
            </a:r>
            <a:br>
              <a:rPr lang="pt-BR" sz="4000" dirty="0" smtClean="0">
                <a:solidFill>
                  <a:schemeClr val="bg1"/>
                </a:solidFill>
                <a:latin typeface="+mn-lt"/>
              </a:rPr>
            </a:br>
            <a:r>
              <a:rPr lang="pt-BR" sz="4000" dirty="0" smtClean="0">
                <a:solidFill>
                  <a:schemeClr val="bg1"/>
                </a:solidFill>
                <a:latin typeface="+mn-lt"/>
              </a:rPr>
              <a:t>LEVANDO OS </a:t>
            </a:r>
            <a:br>
              <a:rPr lang="pt-BR" sz="4000" dirty="0" smtClean="0">
                <a:solidFill>
                  <a:schemeClr val="bg1"/>
                </a:solidFill>
                <a:latin typeface="+mn-lt"/>
              </a:rPr>
            </a:br>
            <a:r>
              <a:rPr lang="pt-BR" sz="4000" dirty="0" smtClean="0">
                <a:solidFill>
                  <a:schemeClr val="bg1"/>
                </a:solidFill>
                <a:latin typeface="+mn-lt"/>
              </a:rPr>
              <a:t>MEUS PECADOS ALI </a:t>
            </a:r>
            <a:br>
              <a:rPr lang="pt-BR" sz="4000" dirty="0" smtClean="0">
                <a:solidFill>
                  <a:schemeClr val="bg1"/>
                </a:solidFill>
                <a:latin typeface="+mn-lt"/>
              </a:rPr>
            </a:br>
            <a:r>
              <a:rPr lang="pt-BR" sz="4000" dirty="0" smtClean="0">
                <a:solidFill>
                  <a:schemeClr val="bg1"/>
                </a:solidFill>
                <a:latin typeface="+mn-lt"/>
              </a:rPr>
              <a:t>SUBLIME AMOR</a:t>
            </a:r>
            <a:br>
              <a:rPr lang="pt-BR" sz="4000" dirty="0" smtClean="0">
                <a:solidFill>
                  <a:schemeClr val="bg1"/>
                </a:solidFill>
                <a:latin typeface="+mn-lt"/>
              </a:rPr>
            </a:br>
            <a:r>
              <a:rPr lang="pt-BR" sz="4000" dirty="0" smtClean="0">
                <a:solidFill>
                  <a:schemeClr val="bg1"/>
                </a:solidFill>
                <a:latin typeface="+mn-lt"/>
              </a:rPr>
              <a:t>TUA GRAÇA ME SALVOU</a:t>
            </a:r>
            <a:endParaRPr lang="pt-BR" sz="4000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-180528" y="-27384"/>
            <a:ext cx="9505056" cy="31544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GRAÇAS POR TEU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AMOR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Ó DEUS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TUAS MÃOS 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CRAVADAS POR MIM</a:t>
            </a:r>
            <a:endParaRPr lang="pt-BR" sz="40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-180528" y="-27384"/>
            <a:ext cx="9505056" cy="31544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ME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SALVASTE,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Ó SENHOR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CONHEÇO HOJE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TUA GRAÇA E PERDÃO</a:t>
            </a:r>
            <a:endParaRPr lang="pt-BR" sz="40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0" y="-13444"/>
            <a:ext cx="9144000" cy="21463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pt-BR" sz="4000" dirty="0" smtClean="0">
                <a:solidFill>
                  <a:schemeClr val="bg1"/>
                </a:solidFill>
                <a:latin typeface="+mn-lt"/>
              </a:rPr>
              <a:t/>
            </a:r>
            <a:br>
              <a:rPr lang="pt-BR" sz="4000" dirty="0" smtClean="0">
                <a:solidFill>
                  <a:schemeClr val="bg1"/>
                </a:solidFill>
                <a:latin typeface="+mn-lt"/>
              </a:rPr>
            </a:br>
            <a:r>
              <a:rPr lang="pt-BR" sz="4000" dirty="0" smtClean="0">
                <a:solidFill>
                  <a:schemeClr val="bg1"/>
                </a:solidFill>
                <a:latin typeface="+mn-lt"/>
              </a:rPr>
              <a:t>DIGNO É O SENHOR</a:t>
            </a:r>
            <a:br>
              <a:rPr lang="pt-BR" sz="4000" dirty="0" smtClean="0">
                <a:solidFill>
                  <a:schemeClr val="bg1"/>
                </a:solidFill>
                <a:latin typeface="+mn-lt"/>
              </a:rPr>
            </a:br>
            <a:r>
              <a:rPr lang="pt-BR" sz="4000" dirty="0" smtClean="0">
                <a:solidFill>
                  <a:schemeClr val="bg1"/>
                </a:solidFill>
                <a:latin typeface="+mn-lt"/>
              </a:rPr>
              <a:t>EM TEU TRONO ESTÁS</a:t>
            </a:r>
            <a:br>
              <a:rPr lang="pt-BR" sz="4000" dirty="0" smtClean="0">
                <a:solidFill>
                  <a:schemeClr val="bg1"/>
                </a:solidFill>
                <a:latin typeface="+mn-lt"/>
              </a:rPr>
            </a:br>
            <a:r>
              <a:rPr lang="pt-BR" sz="4000" dirty="0" smtClean="0">
                <a:solidFill>
                  <a:schemeClr val="bg1"/>
                </a:solidFill>
                <a:latin typeface="+mn-lt"/>
              </a:rPr>
              <a:t>HOJE TE ADORAMOS, REI</a:t>
            </a:r>
            <a:br>
              <a:rPr lang="pt-BR" sz="4000" dirty="0" smtClean="0">
                <a:solidFill>
                  <a:schemeClr val="bg1"/>
                </a:solidFill>
                <a:latin typeface="+mn-lt"/>
              </a:rPr>
            </a:br>
            <a:r>
              <a:rPr lang="pt-BR" sz="4000" dirty="0" smtClean="0">
                <a:solidFill>
                  <a:schemeClr val="bg1"/>
                </a:solidFill>
                <a:latin typeface="+mn-lt"/>
              </a:rPr>
              <a:t>E REINAS COM PODER</a:t>
            </a:r>
            <a:endParaRPr lang="pt-BR" sz="4000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0" y="44624"/>
            <a:ext cx="9144000" cy="21463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ALTÍSSIMO </a:t>
            </a:r>
            <a:r>
              <a:rPr lang="pt-BR" sz="4000" dirty="0">
                <a:solidFill>
                  <a:schemeClr val="bg1"/>
                </a:solidFill>
                <a:latin typeface="Arial Black" pitchFamily="34" charset="0"/>
              </a:rPr>
              <a:t>SENHOR</a:t>
            </a:r>
            <a:r>
              <a:rPr lang="pt-BR" sz="400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pt-BR" sz="400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smtClean="0">
                <a:solidFill>
                  <a:schemeClr val="bg1"/>
                </a:solidFill>
                <a:latin typeface="Arial Black" pitchFamily="34" charset="0"/>
              </a:rPr>
              <a:t>JESUS, </a:t>
            </a:r>
            <a:r>
              <a:rPr lang="pt-BR" sz="4000" dirty="0">
                <a:solidFill>
                  <a:schemeClr val="bg1"/>
                </a:solidFill>
                <a:latin typeface="Arial Black" pitchFamily="34" charset="0"/>
              </a:rPr>
              <a:t>FILHO DE DEUS</a:t>
            </a:r>
            <a:br>
              <a:rPr lang="pt-BR" sz="4000" dirty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>
                <a:solidFill>
                  <a:schemeClr val="bg1"/>
                </a:solidFill>
                <a:latin typeface="Arial Black" pitchFamily="34" charset="0"/>
              </a:rPr>
              <a:t>O AMADO DO CÉU </a:t>
            </a:r>
            <a:br>
              <a:rPr lang="pt-BR" sz="4000" dirty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>
                <a:solidFill>
                  <a:schemeClr val="bg1"/>
                </a:solidFill>
                <a:latin typeface="Arial Black" pitchFamily="34" charset="0"/>
              </a:rPr>
              <a:t>NA CRUZ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MORREU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MAS RESSUSCITOU</a:t>
            </a:r>
            <a:r>
              <a:rPr lang="pt-BR" sz="4000" dirty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pt-BR" sz="4000" dirty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>
                <a:solidFill>
                  <a:schemeClr val="bg1"/>
                </a:solidFill>
                <a:latin typeface="Arial Black" pitchFamily="34" charset="0"/>
              </a:rPr>
              <a:t>DIGNO É O SENHOR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 Black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0</Words>
  <Application>Microsoft Office PowerPoint</Application>
  <PresentationFormat>Apresentação na tela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7" baseType="lpstr">
      <vt:lpstr>Design padrão</vt:lpstr>
      <vt:lpstr> GRAÇAS PELA CRUZ, Ó DEUS O PREÇO QUE  PAGASTE POR MIM</vt:lpstr>
      <vt:lpstr> LEVANDO OS  MEUS PECADOS ALI  SUBLIME AMOR TUA GRAÇA ME SALVOU</vt:lpstr>
      <vt:lpstr> GRAÇAS POR TEU AMOR  Ó DEUS TUAS MÃOS  CRAVADAS POR MIM</vt:lpstr>
      <vt:lpstr> ME SALVASTE, Ó SENHOR CONHEÇO HOJE TUA GRAÇA E PERDÃO</vt:lpstr>
      <vt:lpstr> DIGNO É O SENHOR EM TEU TRONO ESTÁS HOJE TE ADORAMOS, REI E REINAS COM PODER</vt:lpstr>
      <vt:lpstr> ALTÍSSIMO SENHOR JESUS, FILHO DE DEUS O AMADO DO CÉU  NA CRUZ MORREU MAS RESSUSCITOU DIGNO É O SENHOR</vt:lpstr>
    </vt:vector>
  </TitlesOfParts>
  <Company>Nikola Tesla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SANTO, SANTO DEUS PODEROSO QUE ERA E QUE É E QUE HÁ DE VIR SENHOR TU ÉS SANTO DIGNO DE GLÓRIA PODER E MAJESTADE SEJAM A TI BENDITO SEJA TEU NOME PRA SEMPRE TU ÉS O CORDEIRO ASSENTADO NO TRONO HONRA E GLÓRIA PERTENCEM A TI SANTO SANTO É O SENHOR</dc:title>
  <dc:creator>Luiz Fontes</dc:creator>
  <cp:lastModifiedBy>Vídeos</cp:lastModifiedBy>
  <cp:revision>17</cp:revision>
  <dcterms:created xsi:type="dcterms:W3CDTF">2009-06-04T01:27:51Z</dcterms:created>
  <dcterms:modified xsi:type="dcterms:W3CDTF">2012-08-26T23:08:19Z</dcterms:modified>
</cp:coreProperties>
</file>