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58" r:id="rId6"/>
    <p:sldId id="263" r:id="rId7"/>
    <p:sldId id="259" r:id="rId8"/>
    <p:sldId id="264" r:id="rId9"/>
    <p:sldId id="260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15" autoAdjust="0"/>
    <p:restoredTop sz="94660"/>
  </p:normalViewPr>
  <p:slideViewPr>
    <p:cSldViewPr snapToGrid="0">
      <p:cViewPr>
        <p:scale>
          <a:sx n="70" d="100"/>
          <a:sy n="70" d="100"/>
        </p:scale>
        <p:origin x="-720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8588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2243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2956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6234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9227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4492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6266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0905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70684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100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0863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9E67-BA51-4877-9FE0-026409CEBFBD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BD2B7-6E2A-4AA1-B3C6-27AC8DBBD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14365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8865" y="-545909"/>
            <a:ext cx="10440537" cy="4640237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latin typeface="Arial Black" pitchFamily="34" charset="0"/>
              </a:rPr>
              <a:t>DO MEU </a:t>
            </a:r>
            <a:r>
              <a:rPr lang="pt-BR" sz="4400" b="1" dirty="0" smtClean="0">
                <a:latin typeface="Arial Black" pitchFamily="34" charset="0"/>
              </a:rPr>
              <a:t>SENHOR</a:t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 </a:t>
            </a:r>
            <a:r>
              <a:rPr lang="pt-BR" sz="4400" b="1" dirty="0" smtClean="0">
                <a:latin typeface="Arial Black" pitchFamily="34" charset="0"/>
              </a:rPr>
              <a:t>O AMOR </a:t>
            </a:r>
            <a:r>
              <a:rPr lang="pt-BR" sz="4400" b="1" dirty="0" smtClean="0">
                <a:latin typeface="Arial Black" pitchFamily="34" charset="0"/>
              </a:rPr>
              <a:t>FIEL</a:t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É </a:t>
            </a:r>
            <a:r>
              <a:rPr lang="pt-BR" sz="4400" b="1" dirty="0" smtClean="0">
                <a:latin typeface="Arial Black" pitchFamily="34" charset="0"/>
              </a:rPr>
              <a:t>MAIS QUE O MUNDO </a:t>
            </a:r>
            <a:r>
              <a:rPr lang="pt-BR" sz="4400" b="1" dirty="0" smtClean="0">
                <a:latin typeface="Arial Black" pitchFamily="34" charset="0"/>
              </a:rPr>
              <a:t>PODE DAR     </a:t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MAIS </a:t>
            </a:r>
            <a:r>
              <a:rPr lang="pt-BR" sz="4400" b="1" dirty="0" smtClean="0">
                <a:latin typeface="Arial Black" pitchFamily="34" charset="0"/>
              </a:rPr>
              <a:t>ALTO QUE OS MAIS ALTOS </a:t>
            </a:r>
            <a:r>
              <a:rPr lang="pt-BR" sz="4400" b="1" dirty="0" smtClean="0">
                <a:latin typeface="Arial Black" pitchFamily="34" charset="0"/>
              </a:rPr>
              <a:t>CÉUS</a:t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 </a:t>
            </a:r>
            <a:r>
              <a:rPr lang="pt-BR" sz="4400" b="1" dirty="0" smtClean="0">
                <a:latin typeface="Arial Black" pitchFamily="34" charset="0"/>
              </a:rPr>
              <a:t>E MAIS PROFUNDO QUE O </a:t>
            </a:r>
            <a:r>
              <a:rPr lang="pt-BR" sz="4400" b="1" dirty="0" smtClean="0">
                <a:latin typeface="Arial Black" pitchFamily="34" charset="0"/>
              </a:rPr>
              <a:t>MAR</a:t>
            </a:r>
            <a:endParaRPr lang="pt-BR" sz="44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7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4552" y="0"/>
            <a:ext cx="10515600" cy="3807725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OH QUE </a:t>
            </a:r>
            <a:r>
              <a:rPr lang="pt-BR" b="1" dirty="0" smtClean="0">
                <a:latin typeface="Arial Black" pitchFamily="34" charset="0"/>
              </a:rPr>
              <a:t>PRAZER SEU </a:t>
            </a:r>
            <a:r>
              <a:rPr lang="pt-BR" b="1" dirty="0" smtClean="0">
                <a:latin typeface="Arial Black" pitchFamily="34" charset="0"/>
              </a:rPr>
              <a:t>ROSTO VER    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PROSTRADO RENDEREI FIEL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LOUVORES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GLÓRIA AO NOME </a:t>
            </a:r>
            <a:r>
              <a:rPr lang="pt-BR" b="1" dirty="0" smtClean="0">
                <a:latin typeface="Arial Black" pitchFamily="34" charset="0"/>
              </a:rPr>
              <a:t>SEU</a:t>
            </a: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80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73456" y="0"/>
            <a:ext cx="10440537" cy="328911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latin typeface="Arial Black" pitchFamily="34" charset="0"/>
              </a:rPr>
              <a:t>ANTIGO AMOR SUPERIOR</a:t>
            </a:r>
            <a:r>
              <a:rPr lang="pt-BR" sz="4400" b="1" dirty="0" smtClean="0">
                <a:latin typeface="Arial Black" pitchFamily="34" charset="0"/>
              </a:rPr>
              <a:t/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 </a:t>
            </a:r>
            <a:r>
              <a:rPr lang="pt-BR" sz="4400" b="1" dirty="0" smtClean="0">
                <a:latin typeface="Arial Black" pitchFamily="34" charset="0"/>
              </a:rPr>
              <a:t>POIS ANTES DA CRIAÇÃO DE </a:t>
            </a:r>
            <a:r>
              <a:rPr lang="pt-BR" sz="4400" b="1" dirty="0" smtClean="0">
                <a:latin typeface="Arial Black" pitchFamily="34" charset="0"/>
              </a:rPr>
              <a:t>DEUS</a:t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 </a:t>
            </a:r>
            <a:r>
              <a:rPr lang="pt-BR" sz="4400" b="1" dirty="0" smtClean="0">
                <a:latin typeface="Arial Black" pitchFamily="34" charset="0"/>
              </a:rPr>
              <a:t>AMOU-ME </a:t>
            </a:r>
            <a:r>
              <a:rPr lang="pt-BR" sz="4400" b="1" dirty="0" smtClean="0">
                <a:latin typeface="Arial Black" pitchFamily="34" charset="0"/>
              </a:rPr>
              <a:t/>
            </a:r>
            <a:br>
              <a:rPr lang="pt-BR" sz="4400" b="1" dirty="0" smtClean="0">
                <a:latin typeface="Arial Black" pitchFamily="34" charset="0"/>
              </a:rPr>
            </a:br>
            <a:r>
              <a:rPr lang="pt-BR" sz="4400" b="1" dirty="0" smtClean="0">
                <a:latin typeface="Arial Black" pitchFamily="34" charset="0"/>
              </a:rPr>
              <a:t> </a:t>
            </a:r>
            <a:r>
              <a:rPr lang="pt-BR" sz="4400" b="1" dirty="0" smtClean="0">
                <a:latin typeface="Arial Black" pitchFamily="34" charset="0"/>
              </a:rPr>
              <a:t>GLÓRIA AO NOME SEU!</a:t>
            </a:r>
            <a:endParaRPr lang="pt-BR" sz="44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7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2791" y="0"/>
            <a:ext cx="10515600" cy="4053385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O ALTO TRONO ERA </a:t>
            </a:r>
            <a:r>
              <a:rPr lang="pt-BR" b="1" dirty="0" smtClean="0">
                <a:latin typeface="Arial Black" pitchFamily="34" charset="0"/>
              </a:rPr>
              <a:t>SEU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DOS ANJOS </a:t>
            </a:r>
            <a:r>
              <a:rPr lang="pt-BR" b="1" dirty="0" smtClean="0">
                <a:latin typeface="Arial Black" pitchFamily="34" charset="0"/>
              </a:rPr>
              <a:t>TINHA </a:t>
            </a:r>
            <a:r>
              <a:rPr lang="pt-BR" b="1" dirty="0" smtClean="0">
                <a:latin typeface="Arial Black" pitchFamily="34" charset="0"/>
              </a:rPr>
              <a:t>ADORAÇÃO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MAS </a:t>
            </a:r>
            <a:r>
              <a:rPr lang="pt-BR" b="1" dirty="0" smtClean="0">
                <a:latin typeface="Arial Black" pitchFamily="34" charset="0"/>
              </a:rPr>
              <a:t>TUDO </a:t>
            </a:r>
            <a:r>
              <a:rPr lang="pt-BR" b="1" dirty="0" smtClean="0">
                <a:latin typeface="Arial Black" pitchFamily="34" charset="0"/>
              </a:rPr>
              <a:t>POR </a:t>
            </a:r>
            <a:r>
              <a:rPr lang="pt-BR" b="1" dirty="0" smtClean="0">
                <a:latin typeface="Arial Black" pitchFamily="34" charset="0"/>
              </a:rPr>
              <a:t>AMOR DEIXOU     </a:t>
            </a:r>
            <a:r>
              <a:rPr lang="pt-BR" b="1" dirty="0" smtClean="0">
                <a:latin typeface="Arial Black" pitchFamily="34" charset="0"/>
              </a:rPr>
              <a:t>DESCENDO AQUI EM </a:t>
            </a:r>
            <a:r>
              <a:rPr lang="pt-BR" b="1" dirty="0" smtClean="0">
                <a:latin typeface="Arial Black" pitchFamily="34" charset="0"/>
              </a:rPr>
              <a:t>SERVIDÃO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0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2791" y="0"/>
            <a:ext cx="10515600" cy="4053385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ME </a:t>
            </a:r>
            <a:r>
              <a:rPr lang="pt-BR" b="1" dirty="0" smtClean="0">
                <a:latin typeface="Arial Black" pitchFamily="34" charset="0"/>
              </a:rPr>
              <a:t>PROCUROU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SACRIFICOU A ALTA POSIÇÃO DO </a:t>
            </a:r>
            <a:r>
              <a:rPr lang="pt-BR" b="1" dirty="0" smtClean="0">
                <a:latin typeface="Arial Black" pitchFamily="34" charset="0"/>
              </a:rPr>
              <a:t>CÉU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BUSCOU-ME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GLÓRIA AO NOME SEU!</a:t>
            </a: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0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9143" y="0"/>
            <a:ext cx="10515600" cy="4189863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SOZINHO A SENDA </a:t>
            </a:r>
            <a:r>
              <a:rPr lang="pt-BR" b="1" dirty="0" smtClean="0">
                <a:latin typeface="Arial Black" pitchFamily="34" charset="0"/>
              </a:rPr>
              <a:t>PERCORREU </a:t>
            </a:r>
            <a:r>
              <a:rPr lang="pt-BR" b="1" dirty="0" smtClean="0">
                <a:latin typeface="Arial Black" pitchFamily="34" charset="0"/>
              </a:rPr>
              <a:t>SOFREU DO HOMEM </a:t>
            </a:r>
            <a:r>
              <a:rPr lang="pt-BR" b="1" dirty="0" smtClean="0">
                <a:latin typeface="Arial Black" pitchFamily="34" charset="0"/>
              </a:rPr>
              <a:t>REJEIÇÃO   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E CONHECIDO SÓ POR </a:t>
            </a:r>
            <a:r>
              <a:rPr lang="pt-BR" b="1" dirty="0" smtClean="0">
                <a:latin typeface="Arial Black" pitchFamily="34" charset="0"/>
              </a:rPr>
              <a:t>DEUS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DE </a:t>
            </a:r>
            <a:r>
              <a:rPr lang="pt-BR" b="1" dirty="0" smtClean="0">
                <a:latin typeface="Arial Black" pitchFamily="34" charset="0"/>
              </a:rPr>
              <a:t>ANGÚSTIA </a:t>
            </a:r>
            <a:r>
              <a:rPr lang="pt-BR" b="1" dirty="0" smtClean="0">
                <a:latin typeface="Arial Black" pitchFamily="34" charset="0"/>
              </a:rPr>
              <a:t>ENCHEU SEU </a:t>
            </a:r>
            <a:r>
              <a:rPr lang="pt-BR" b="1" dirty="0" smtClean="0">
                <a:latin typeface="Arial Black" pitchFamily="34" charset="0"/>
              </a:rPr>
              <a:t>CORAÇÃO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68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2791" y="-177420"/>
            <a:ext cx="10515600" cy="3343702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NÃO HESITOU NEM </a:t>
            </a:r>
            <a:r>
              <a:rPr lang="pt-BR" b="1" dirty="0" smtClean="0">
                <a:latin typeface="Arial Black" pitchFamily="34" charset="0"/>
              </a:rPr>
              <a:t>RECUOU </a:t>
            </a:r>
            <a:r>
              <a:rPr lang="pt-BR" b="1" dirty="0" smtClean="0">
                <a:latin typeface="Arial Black" pitchFamily="34" charset="0"/>
              </a:rPr>
              <a:t>MAS INDO AONDE ESTAVA </a:t>
            </a:r>
            <a:r>
              <a:rPr lang="pt-BR" b="1" dirty="0" smtClean="0">
                <a:latin typeface="Arial Black" pitchFamily="34" charset="0"/>
              </a:rPr>
              <a:t>EU  </a:t>
            </a:r>
            <a:r>
              <a:rPr lang="pt-BR" b="1" dirty="0" smtClean="0">
                <a:latin typeface="Arial Black" pitchFamily="34" charset="0"/>
              </a:rPr>
              <a:t>ACHOU-ME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GLÓRIA AO NOME SEU!</a:t>
            </a: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68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3609" y="0"/>
            <a:ext cx="10515600" cy="346653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ROMPENDO O DIA DE </a:t>
            </a:r>
            <a:r>
              <a:rPr lang="pt-BR" b="1" dirty="0" smtClean="0">
                <a:latin typeface="Arial Black" pitchFamily="34" charset="0"/>
              </a:rPr>
              <a:t>TEMOR  </a:t>
            </a:r>
            <a:r>
              <a:rPr lang="pt-BR" b="1" dirty="0" smtClean="0">
                <a:latin typeface="Arial Black" pitchFamily="34" charset="0"/>
              </a:rPr>
              <a:t>MUI </a:t>
            </a:r>
            <a:r>
              <a:rPr lang="pt-BR" b="1" dirty="0" smtClean="0">
                <a:latin typeface="Arial Black" pitchFamily="34" charset="0"/>
              </a:rPr>
              <a:t>SÓ </a:t>
            </a:r>
            <a:r>
              <a:rPr lang="pt-BR" b="1" dirty="0" smtClean="0">
                <a:latin typeface="Arial Black" pitchFamily="34" charset="0"/>
              </a:rPr>
              <a:t>MAS COM </a:t>
            </a:r>
            <a:r>
              <a:rPr lang="pt-BR" b="1" dirty="0" smtClean="0">
                <a:latin typeface="Arial Black" pitchFamily="34" charset="0"/>
              </a:rPr>
              <a:t>INTREPIDEZ </a:t>
            </a:r>
            <a:r>
              <a:rPr lang="pt-BR" b="1" dirty="0" smtClean="0">
                <a:latin typeface="Arial Black" pitchFamily="34" charset="0"/>
              </a:rPr>
              <a:t>CRUÉIS ESCÁRNIOS </a:t>
            </a:r>
            <a:r>
              <a:rPr lang="pt-BR" b="1" dirty="0" smtClean="0">
                <a:latin typeface="Arial Black" pitchFamily="34" charset="0"/>
              </a:rPr>
              <a:t>SUPORTOU    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DEUS O ABANDONOU E O </a:t>
            </a:r>
            <a:r>
              <a:rPr lang="pt-BR" b="1" dirty="0" smtClean="0">
                <a:latin typeface="Arial Black" pitchFamily="34" charset="0"/>
              </a:rPr>
              <a:t>FEZ</a:t>
            </a: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88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3609" y="0"/>
            <a:ext cx="10515600" cy="3944203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PECADO SIM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NA CRUZ POR </a:t>
            </a:r>
            <a:r>
              <a:rPr lang="pt-BR" b="1" dirty="0" smtClean="0">
                <a:latin typeface="Arial Black" pitchFamily="34" charset="0"/>
              </a:rPr>
              <a:t>MIM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E EM VERGONHA E DOR </a:t>
            </a:r>
            <a:r>
              <a:rPr lang="pt-BR" b="1" dirty="0" smtClean="0">
                <a:latin typeface="Arial Black" pitchFamily="34" charset="0"/>
              </a:rPr>
              <a:t>MORREU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    </a:t>
            </a:r>
            <a:r>
              <a:rPr lang="pt-BR" b="1" dirty="0" smtClean="0">
                <a:latin typeface="Arial Black" pitchFamily="34" charset="0"/>
              </a:rPr>
              <a:t>SALVOU-ME </a:t>
            </a:r>
            <a:r>
              <a:rPr lang="pt-BR" b="1" dirty="0" smtClean="0">
                <a:latin typeface="Arial Black" pitchFamily="34" charset="0"/>
              </a:rPr>
              <a:t/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 </a:t>
            </a:r>
            <a:r>
              <a:rPr lang="pt-BR" b="1" dirty="0" smtClean="0">
                <a:latin typeface="Arial Black" pitchFamily="34" charset="0"/>
              </a:rPr>
              <a:t>GLÓRIA AO NOME SEU!</a:t>
            </a: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88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4552" y="0"/>
            <a:ext cx="10515600" cy="402609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Arial Black" pitchFamily="34" charset="0"/>
              </a:rPr>
              <a:t>ENQUANTO AQUI VIVER DIREI DAS MARAVILHAS DESSE AMOR </a:t>
            </a:r>
            <a:br>
              <a:rPr lang="pt-BR" b="1" dirty="0" smtClean="0">
                <a:latin typeface="Arial Black" pitchFamily="34" charset="0"/>
              </a:rPr>
            </a:br>
            <a:r>
              <a:rPr lang="pt-BR" b="1" dirty="0" smtClean="0">
                <a:latin typeface="Arial Black" pitchFamily="34" charset="0"/>
              </a:rPr>
              <a:t>POR FIM COM ELE ESTAREI PROVANDO A GRAÇA SUPERIOR  </a:t>
            </a:r>
            <a:br>
              <a:rPr lang="pt-BR" b="1" dirty="0" smtClean="0">
                <a:latin typeface="Arial Black" pitchFamily="34" charset="0"/>
              </a:rPr>
            </a:br>
            <a:endParaRPr lang="pt-BR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80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50</Words>
  <Application>Microsoft Office PowerPoint</Application>
  <PresentationFormat>Personalizar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DO MEU SENHOR  O AMOR FIEL É MAIS QUE O MUNDO PODE DAR      MAIS ALTO QUE OS MAIS ALTOS CÉUS  E MAIS PROFUNDO QUE O MAR</vt:lpstr>
      <vt:lpstr>ANTIGO AMOR SUPERIOR  POIS ANTES DA CRIAÇÃO DE DEUS  AMOU-ME   GLÓRIA AO NOME SEU!</vt:lpstr>
      <vt:lpstr>O ALTO TRONO ERA SEU DOS ANJOS TINHA ADORAÇÃO  MAS TUDO POR AMOR DEIXOU     DESCENDO AQUI EM SERVIDÃO </vt:lpstr>
      <vt:lpstr>ME PROCUROU   SACRIFICOU A ALTA POSIÇÃO DO CÉU  BUSCOU-ME   GLÓRIA AO NOME SEU!</vt:lpstr>
      <vt:lpstr>SOZINHO A SENDA PERCORREU SOFREU DO HOMEM REJEIÇÃO      E CONHECIDO SÓ POR DEUS  DE ANGÚSTIA ENCHEU SEU CORAÇÃO </vt:lpstr>
      <vt:lpstr> NÃO HESITOU NEM RECUOU MAS INDO AONDE ESTAVA EU  ACHOU-ME   GLÓRIA AO NOME SEU!</vt:lpstr>
      <vt:lpstr>ROMPENDO O DIA DE TEMOR  MUI SÓ MAS COM INTREPIDEZ CRUÉIS ESCÁRNIOS SUPORTOU      DEUS O ABANDONOU E O FEZ</vt:lpstr>
      <vt:lpstr>PECADO SIM  NA CRUZ POR MIM E EM VERGONHA E DOR MORREU      SALVOU-ME   GLÓRIA AO NOME SEU!</vt:lpstr>
      <vt:lpstr>ENQUANTO AQUI VIVER DIREI DAS MARAVILHAS DESSE AMOR  POR FIM COM ELE ESTAREI PROVANDO A GRAÇA SUPERIOR   </vt:lpstr>
      <vt:lpstr>OH QUE PRAZER SEU ROSTO VER      PROSTRADO RENDEREI FIEL LOUVORES   GLÓRIA AO NOME SEU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MEU SENHOR, O AMOR FIEL  É MAIS QUE O MUNDO PODE DAR:     MAIS ALTO QUE OS MAIS ALTOS CÉUS, E MAIS PROFUNDO QUE O MAR. ANTIGO AMOR,        SUPERIOR, POIS ANTES DA CRIAÇÃO DE DEUSAMOU-ME – GLÓRIA AO NOME SEU!</dc:title>
  <dc:creator>augusto peniel</dc:creator>
  <cp:lastModifiedBy>Projetor</cp:lastModifiedBy>
  <cp:revision>5</cp:revision>
  <dcterms:created xsi:type="dcterms:W3CDTF">2019-08-01T20:27:53Z</dcterms:created>
  <dcterms:modified xsi:type="dcterms:W3CDTF">2020-12-27T12:01:36Z</dcterms:modified>
</cp:coreProperties>
</file>