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2398" y="260648"/>
            <a:ext cx="9131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ESPÍRITO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OH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 ESPÍRITO</a:t>
            </a:r>
            <a:endParaRPr lang="pt-BR" sz="40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 NÓS TE INVOCAMOS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2398" y="332656"/>
            <a:ext cx="91316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PODER DE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DEUS </a:t>
            </a:r>
            <a:endParaRPr lang="pt-BR" sz="40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DOCE PRESENÇA </a:t>
            </a:r>
          </a:p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NO SANTO MONTE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2398" y="332656"/>
            <a:ext cx="91316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BELEZA 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LUZ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 SANTIDADE</a:t>
            </a:r>
          </a:p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CHEIO DE GLÓRIA</a:t>
            </a:r>
          </a:p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ÉS DEUS QUE VIVE EM NÓS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2398" y="260648"/>
            <a:ext cx="91316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OH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 ESPÍRITO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VEM SOBRE NÓS RESPLANDECER A TUA GLÓRIA EM NOSSO SER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 txBox="1">
            <a:spLocks/>
          </p:cNvSpPr>
          <p:nvPr/>
        </p:nvSpPr>
        <p:spPr>
          <a:xfrm>
            <a:off x="838200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2398" y="188640"/>
            <a:ext cx="91316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POIS TU ÉS ESPERANÇA </a:t>
            </a:r>
          </a:p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 NOSSAS VIDAS </a:t>
            </a:r>
          </a:p>
          <a:p>
            <a:pPr algn="ctr"/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ESPÍRITO DE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DEUS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</TotalTime>
  <Words>51</Words>
  <Application>Microsoft Office PowerPoint</Application>
  <PresentationFormat>Apresentação na tela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ESPÍRITO, Ó Ó ESPÍRITO, NÓS TE INVOCAMOS                                                            </dc:title>
  <dc:creator>Vídeos</dc:creator>
  <cp:lastModifiedBy>Projetor</cp:lastModifiedBy>
  <cp:revision>17</cp:revision>
  <dcterms:created xsi:type="dcterms:W3CDTF">2012-04-12T22:32:50Z</dcterms:created>
  <dcterms:modified xsi:type="dcterms:W3CDTF">2021-02-09T15:06:48Z</dcterms:modified>
</cp:coreProperties>
</file>