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3494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0485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7651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8415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321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880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1344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69288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1777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7227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7029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30825-10F8-4319-B86C-E802CA4C98EA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FCF9A-F88A-4C4A-8E90-794D692C4D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932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357167"/>
            <a:ext cx="9144000" cy="47863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É O TEU POVO AQUI PRESENTE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TODOS NUMA SÓ VOZ 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DECLARANDO QUE SÓ TU </a:t>
            </a:r>
            <a:r>
              <a:rPr lang="pt-BR" sz="3600" dirty="0">
                <a:solidFill>
                  <a:schemeClr val="bg1"/>
                </a:solidFill>
                <a:latin typeface="Arial Black" pitchFamily="34" charset="0"/>
              </a:rPr>
              <a:t>ÉS</a:t>
            </a: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 SANTO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EXALTAMOS TEU DOCE NOME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PELO O </a:t>
            </a: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AMOR </a:t>
            </a: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PELA CRUZ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POR TEU FILHO </a:t>
            </a:r>
            <a:r>
              <a:rPr lang="pt-BR" sz="3600" dirty="0" smtClean="0">
                <a:solidFill>
                  <a:schemeClr val="bg1"/>
                </a:solidFill>
                <a:latin typeface="Arial Black" pitchFamily="34" charset="0"/>
              </a:rPr>
              <a:t>JESUS</a:t>
            </a:r>
            <a:endParaRPr lang="pt-BR" sz="3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1424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POIS ÉS SANTO SIM ÉS DIGNO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 LOUVOR E DE SER ADORADO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ÉS FORMOSO PAI QUERIDO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DENTRE TODAS AS COISAS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 ÉS VERDADEIRO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93308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35</Words>
  <Application>Microsoft Office PowerPoint</Application>
  <PresentationFormat>Apresentação na tela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POIS ÉS SANTO SIM ÉS DIGNO  DE LOUVOR E DE SER ADORADO ÉS FORMOSO PAI QUERIDO DENTRE TODAS AS COISAS  TU ÉS VERDADEIRO SENHOR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 O TEU POVO</dc:title>
  <dc:creator>José Carlos Moreno</dc:creator>
  <cp:lastModifiedBy>Projetor</cp:lastModifiedBy>
  <cp:revision>8</cp:revision>
  <dcterms:created xsi:type="dcterms:W3CDTF">2015-05-09T23:35:47Z</dcterms:created>
  <dcterms:modified xsi:type="dcterms:W3CDTF">2021-02-09T15:08:59Z</dcterms:modified>
</cp:coreProperties>
</file>