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9" r:id="rId3"/>
    <p:sldId id="257" r:id="rId4"/>
    <p:sldId id="258" r:id="rId5"/>
    <p:sldId id="262" r:id="rId6"/>
    <p:sldId id="260" r:id="rId7"/>
    <p:sldId id="261" r:id="rId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6D8125-EB65-4364-A4F3-CD379F1F5C7F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9B6D36-F6A3-4742-87F3-FDDB1FD81B4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mtClean="0"/>
              <a:t>123431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B6D36-F6A3-4742-87F3-FDDB1FD81B4F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123431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B6D36-F6A3-4742-87F3-FDDB1FD81B4F}" type="slidenum">
              <a:rPr lang="pt-BR" smtClean="0"/>
              <a:pPr/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123431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B6D36-F6A3-4742-87F3-FDDB1FD81B4F}" type="slidenum">
              <a:rPr lang="pt-BR" smtClean="0"/>
              <a:pPr/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123431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B6D36-F6A3-4742-87F3-FDDB1FD81B4F}" type="slidenum">
              <a:rPr lang="pt-BR" smtClean="0"/>
              <a:pPr/>
              <a:t>4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123431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B6D36-F6A3-4742-87F3-FDDB1FD81B4F}" type="slidenum">
              <a:rPr lang="pt-BR" smtClean="0"/>
              <a:pPr/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mtClean="0"/>
              <a:t>123431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B6D36-F6A3-4742-87F3-FDDB1FD81B4F}" type="slidenum">
              <a:rPr lang="pt-BR" smtClean="0"/>
              <a:pPr/>
              <a:t>7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99741-7284-4D78-922A-48BEBE9556C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2214578"/>
          </a:xfrm>
        </p:spPr>
        <p:txBody>
          <a:bodyPr>
            <a:noAutofit/>
          </a:bodyPr>
          <a:lstStyle/>
          <a:p>
            <a:r>
              <a:rPr lang="pt-BR" sz="3600" dirty="0" smtClean="0">
                <a:latin typeface="Arial Black" pitchFamily="34" charset="0"/>
              </a:rPr>
              <a:t>EIS AQUI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ELE VEM JÁ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A SUA AMADA </a:t>
            </a:r>
            <a:r>
              <a:rPr lang="pt-BR" sz="3600" dirty="0" smtClean="0">
                <a:latin typeface="Arial Black" pitchFamily="34" charset="0"/>
              </a:rPr>
              <a:t>BUSCAR</a:t>
            </a: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500438"/>
          </a:xfrm>
        </p:spPr>
        <p:txBody>
          <a:bodyPr>
            <a:noAutofit/>
          </a:bodyPr>
          <a:lstStyle/>
          <a:p>
            <a:r>
              <a:rPr lang="pt-BR" sz="3600" dirty="0" smtClean="0">
                <a:latin typeface="Arial Black" pitchFamily="34" charset="0"/>
              </a:rPr>
              <a:t>EIS </a:t>
            </a:r>
            <a:r>
              <a:rPr lang="pt-BR" sz="3600" dirty="0" smtClean="0">
                <a:latin typeface="Arial Black" pitchFamily="34" charset="0"/>
              </a:rPr>
              <a:t>AQUI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O PREÇO JÁ PAGOU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SUA LIBERDADE COMPROU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TUDO PELA AMADA DE SEU </a:t>
            </a:r>
            <a:r>
              <a:rPr lang="pt-BR" sz="3600" dirty="0" smtClean="0">
                <a:latin typeface="Arial Black" pitchFamily="34" charset="0"/>
              </a:rPr>
              <a:t>CORAÇÃO</a:t>
            </a: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3926208"/>
          </a:xfrm>
        </p:spPr>
        <p:txBody>
          <a:bodyPr>
            <a:noAutofit/>
          </a:bodyPr>
          <a:lstStyle/>
          <a:p>
            <a:r>
              <a:rPr lang="pt-BR" sz="3600" dirty="0" smtClean="0">
                <a:latin typeface="Arial Black" pitchFamily="34" charset="0"/>
              </a:rPr>
              <a:t>ALELUIA VEM O NOSSO REI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O AMADO E DESEJADO DA IGREJA VEM OUTRA VEZ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ALELUIA ELE VEM JÁ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GOZEMO-NOS E ALEGREMO-NOS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DEMOS LHE GLÓRIA</a:t>
            </a: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2286016"/>
          </a:xfrm>
        </p:spPr>
        <p:txBody>
          <a:bodyPr>
            <a:noAutofit/>
          </a:bodyPr>
          <a:lstStyle/>
          <a:p>
            <a:r>
              <a:rPr lang="pt-BR" sz="3600" dirty="0" smtClean="0">
                <a:latin typeface="Arial Black" pitchFamily="34" charset="0"/>
              </a:rPr>
              <a:t>EIS AQUI SE OUVE SUA DOCE VOZ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QUE DIZ AMADA MINHA O CAMINHO PRONTO </a:t>
            </a:r>
            <a:r>
              <a:rPr lang="pt-BR" sz="3600" dirty="0" smtClean="0">
                <a:latin typeface="Arial Black" pitchFamily="34" charset="0"/>
              </a:rPr>
              <a:t>ESTÁ</a:t>
            </a: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2643206"/>
          </a:xfrm>
        </p:spPr>
        <p:txBody>
          <a:bodyPr>
            <a:noAutofit/>
          </a:bodyPr>
          <a:lstStyle/>
          <a:p>
            <a:r>
              <a:rPr lang="pt-BR" sz="3600" dirty="0" smtClean="0">
                <a:latin typeface="Arial Black" pitchFamily="34" charset="0"/>
              </a:rPr>
              <a:t>EIS </a:t>
            </a:r>
            <a:r>
              <a:rPr lang="pt-BR" sz="3600" dirty="0" smtClean="0">
                <a:latin typeface="Arial Black" pitchFamily="34" charset="0"/>
              </a:rPr>
              <a:t>AQUI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SUA AMADA RESPONDE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AMADO MEU NÃO DEMORES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VEM TE ESPERO VEM</a:t>
            </a: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926208"/>
          </a:xfrm>
        </p:spPr>
        <p:txBody>
          <a:bodyPr>
            <a:noAutofit/>
          </a:bodyPr>
          <a:lstStyle/>
          <a:p>
            <a:r>
              <a:rPr lang="pt-BR" sz="3600" dirty="0" smtClean="0">
                <a:latin typeface="Arial Black" pitchFamily="34" charset="0"/>
              </a:rPr>
              <a:t>ALELUIA VEM O NOSSO REI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O AMADO E DESEJADO DA IGREJA VEM OUTRA VEZ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ALELUIA ELE VEM JÁ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GOZEMO-NOS E ALEGREMO-NOS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DEMOS LHE GLÓRIA</a:t>
            </a: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2000264"/>
          </a:xfrm>
        </p:spPr>
        <p:txBody>
          <a:bodyPr>
            <a:noAutofit/>
          </a:bodyPr>
          <a:lstStyle/>
          <a:p>
            <a:r>
              <a:rPr lang="pt-BR" sz="3600" dirty="0" smtClean="0">
                <a:latin typeface="Arial Black" pitchFamily="34" charset="0"/>
              </a:rPr>
              <a:t>EIS AQUI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ELE VEM JÁ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A SUA AMADA </a:t>
            </a:r>
            <a:r>
              <a:rPr lang="pt-BR" sz="3600" dirty="0" smtClean="0">
                <a:latin typeface="Arial Black" pitchFamily="34" charset="0"/>
              </a:rPr>
              <a:t>BUSCAR</a:t>
            </a: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37</Words>
  <Application>Microsoft Office PowerPoint</Application>
  <PresentationFormat>Apresentação na tela (4:3)</PresentationFormat>
  <Paragraphs>19</Paragraphs>
  <Slides>7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EIS AQUI ELE VEM JÁ A SUA AMADA BUSCAR</vt:lpstr>
      <vt:lpstr>EIS AQUI O PREÇO JÁ PAGOU SUA LIBERDADE COMPROU TUDO PELA AMADA DE SEU CORAÇÃO</vt:lpstr>
      <vt:lpstr>ALELUIA VEM O NOSSO REI  O AMADO E DESEJADO DA IGREJA VEM OUTRA VEZ ALELUIA ELE VEM JÁ GOZEMO-NOS E ALEGREMO-NOS DEMOS LHE GLÓRIA</vt:lpstr>
      <vt:lpstr>EIS AQUI SE OUVE SUA DOCE VOZ QUE DIZ AMADA MINHA O CAMINHO PRONTO ESTÁ</vt:lpstr>
      <vt:lpstr>EIS AQUI SUA AMADA RESPONDE AMADO MEU NÃO DEMORES VEM TE ESPERO VEM</vt:lpstr>
      <vt:lpstr>ALELUIA VEM O NOSSO REI  O AMADO E DESEJADO DA IGREJA VEM OUTRA VEZ ALELUIA ELE VEM JÁ GOZEMO-NOS E ALEGREMO-NOS DEMOS LHE GLÓRIA</vt:lpstr>
      <vt:lpstr>EIS AQUI ELE VEM JÁ A SUA AMADA BUSCAR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DEIXEI O MEU LAR E MEU PAI DEIXEI MINHA GLÓRIA, POR TI</dc:title>
  <dc:creator>Vídeos</dc:creator>
  <cp:lastModifiedBy>Projetor</cp:lastModifiedBy>
  <cp:revision>11</cp:revision>
  <dcterms:created xsi:type="dcterms:W3CDTF">2010-06-05T21:17:05Z</dcterms:created>
  <dcterms:modified xsi:type="dcterms:W3CDTF">2021-02-09T15:11:35Z</dcterms:modified>
</cp:coreProperties>
</file>