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FDECECDE-CC2B-40CA-9190-DDBC010B522C}" type="datetimeFigureOut">
              <a:rPr lang="pt-BR"/>
              <a:pPr>
                <a:defRPr/>
              </a:pPr>
              <a:t>09/02/2021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A2D7C09D-C541-404F-B003-7080441A6A7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D7C09D-C541-404F-B003-7080441A6A78}" type="slidenum">
              <a:rPr lang="pt-BR" smtClean="0"/>
              <a:pPr>
                <a:defRPr/>
              </a:pPr>
              <a:t>1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9C022-85BC-42DA-AFCF-EC8992FE4D8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F8F45-B9C3-4A54-85E2-3177838C1C8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5ECE6-5624-4319-B720-0A0D447EF38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409D15-7F4C-4517-B7F5-A51101E617B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D4671-373E-4DD1-B044-8FF0D56DC69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06A9CE-69FD-4EEB-8689-B558FB3A3D0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E7E4A-CDE9-47C8-8F7C-95214E610C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C049C-A8A6-4600-BCB0-2AF3D7F60FF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9D890-0CBE-42A5-911D-5D665E0B4D1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9CF49-E1FE-4E23-8563-E7849411E4E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23DF66-CB6D-4FAF-8F2A-7836252F830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9E24388-0E36-45D3-8487-15592CE6A69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85728"/>
            <a:ext cx="9144000" cy="3643338"/>
          </a:xfrm>
        </p:spPr>
        <p:txBody>
          <a:bodyPr/>
          <a:lstStyle/>
          <a:p>
            <a:pPr eaLnBrk="1" hangingPunct="1"/>
            <a:r>
              <a:rPr lang="pt-BR" sz="4000" dirty="0" smtClean="0">
                <a:latin typeface="Arial Black" pitchFamily="34" charset="0"/>
              </a:rPr>
              <a:t>E</a:t>
            </a:r>
            <a:r>
              <a:rPr lang="pt-BR" sz="4000" dirty="0" smtClean="0">
                <a:latin typeface="Arial Black" pitchFamily="34" charset="0"/>
              </a:rPr>
              <a:t>LE </a:t>
            </a:r>
            <a:r>
              <a:rPr lang="pt-BR" sz="4000" dirty="0" smtClean="0">
                <a:latin typeface="Arial Black" pitchFamily="34" charset="0"/>
              </a:rPr>
              <a:t>É ALTO E SUBLIME </a:t>
            </a:r>
          </a:p>
          <a:p>
            <a:pPr eaLnBrk="1" hangingPunct="1"/>
            <a:r>
              <a:rPr lang="pt-BR" sz="4000" dirty="0" smtClean="0">
                <a:latin typeface="Arial Black" pitchFamily="34" charset="0"/>
              </a:rPr>
              <a:t>ELE HABITA NA ETERNIDADE</a:t>
            </a:r>
          </a:p>
          <a:p>
            <a:pPr eaLnBrk="1" hangingPunct="1"/>
            <a:r>
              <a:rPr lang="pt-BR" sz="4000" dirty="0" smtClean="0">
                <a:latin typeface="Arial Black" pitchFamily="34" charset="0"/>
              </a:rPr>
              <a:t>CUJO NOME É SANTO ELE HABITA NA ALTURA E NA SANTIDADE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85728"/>
            <a:ext cx="9144000" cy="2357436"/>
          </a:xfrm>
        </p:spPr>
        <p:txBody>
          <a:bodyPr/>
          <a:lstStyle/>
          <a:p>
            <a:pPr eaLnBrk="1" hangingPunct="1"/>
            <a:r>
              <a:rPr lang="pt-BR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  <a:t>SEJA A GLÓRIA </a:t>
            </a:r>
            <a:b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  <a:t>E A EXCELÊNCIA</a:t>
            </a:r>
            <a:b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  <a:t>A HONRA E O PODER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9">
      <a:dk1>
        <a:srgbClr val="336699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9138</TotalTime>
  <Words>25</Words>
  <Application>Microsoft Office PowerPoint</Application>
  <PresentationFormat>Apresentação na tela (4:3)</PresentationFormat>
  <Paragraphs>5</Paragraphs>
  <Slides>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Design padrão</vt:lpstr>
      <vt:lpstr>Slide 1</vt:lpstr>
      <vt:lpstr> SEJA A GLÓRIA  E A EXCELÊNCIA A HONRA E O PODER</vt:lpstr>
    </vt:vector>
  </TitlesOfParts>
  <Company>Nikola Tesla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Luiz Fontes</dc:creator>
  <cp:lastModifiedBy>Projetor</cp:lastModifiedBy>
  <cp:revision>19</cp:revision>
  <dcterms:created xsi:type="dcterms:W3CDTF">2009-07-12T20:48:19Z</dcterms:created>
  <dcterms:modified xsi:type="dcterms:W3CDTF">2021-02-09T15:13:13Z</dcterms:modified>
</cp:coreProperties>
</file>