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E0EAA-6AB9-4A8B-8CC4-16BF8876A11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39EDA-BC52-49B9-B88C-C03E219B19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21457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ELE É EXALTADO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REI É EXALTADO NOS CÉUS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O </a:t>
            </a:r>
            <a:r>
              <a:rPr lang="pt-BR" sz="4000" dirty="0" smtClean="0">
                <a:latin typeface="Arial Black" pitchFamily="34" charset="0"/>
              </a:rPr>
              <a:t>LOUVAREI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30368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ELE É EXALTADO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PARA SEMPRE EXALTADO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NOME </a:t>
            </a:r>
            <a:r>
              <a:rPr lang="pt-BR" sz="4000" dirty="0" smtClean="0">
                <a:latin typeface="Arial Black" pitchFamily="34" charset="0"/>
              </a:rPr>
              <a:t>LOUVAREI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42902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ELE É 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VERDADE VAI SEMPRE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REINAR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TERRA E CÉU GLORIFICAM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SANTO </a:t>
            </a:r>
            <a:r>
              <a:rPr lang="pt-BR" sz="4000" dirty="0" smtClean="0">
                <a:latin typeface="Arial Black" pitchFamily="34" charset="0"/>
              </a:rPr>
              <a:t>NOME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50019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ELE É EXALTADO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REI É EXALTADO NOS CÉUS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ELE É EXALTADO O REI É EXALTADO NOS CÉUS EU O LOUVAREI</vt:lpstr>
      <vt:lpstr>ELE É EXALTADO PARA SEMPRE EXALTADO TEU NOME LOUVAREI</vt:lpstr>
      <vt:lpstr>ELE É O SENHOR TUA VERDADE VAI SEMPRE REINAR  TERRA E CÉU GLORIFICAM TEU SANTO NOME</vt:lpstr>
      <vt:lpstr>ELE É EXALTADO O REI É EXALTADO NOS CÉUS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 É EXALTADO O REI É EXALTADO NOS CÉUS EU O LOUVAREI </dc:title>
  <dc:creator>Vídeos</dc:creator>
  <cp:lastModifiedBy>Projetor</cp:lastModifiedBy>
  <cp:revision>2</cp:revision>
  <dcterms:created xsi:type="dcterms:W3CDTF">2010-06-12T21:20:16Z</dcterms:created>
  <dcterms:modified xsi:type="dcterms:W3CDTF">2021-02-09T15:15:55Z</dcterms:modified>
</cp:coreProperties>
</file>