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IMPORTA QUEM VOCÊ É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IMPORTA O QUE VOCÊ FEZ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JESUS CONHECE O SEU INTERIOR TAMBÉM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QUANTAS VEZES VOCÊ CAIU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TENTANDO ACERTAR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MAS A TRISTEZA E DESESPERO TE FIZERAM CHORAR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90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NÃO IMPORTA ONDE VOCÊ FOI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NA ESCURIDÃO DA NOITE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APAGA O SEU PASSADO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NÃO DESISTE DE VOCÊ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ELE NÃO DESISTE DE VOCÊ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SE IMPORTA COM VOCÊ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ELE COMPREENDE O SEU CAMINHAR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NUNCA VI UM AMOR TÃO GRANDE ASSIM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19</Words>
  <Application>Microsoft Office PowerPoint</Application>
  <PresentationFormat>Apresentação na tela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Tema do Office</vt:lpstr>
      <vt:lpstr>NÃO IMPORTA QUEM VOCÊ É NÃO IMPORTA O QUE VOCÊ FEZ JESUS CONHECE O SEU INTERIOR TAMBÉM</vt:lpstr>
      <vt:lpstr>QUANTAS VEZES VOCÊ CAIU TENTANDO ACERTAR MAS A TRISTEZA E DESESPERO TE FIZERAM CHORAR</vt:lpstr>
      <vt:lpstr>NÃO IMPORTA ONDE VOCÊ FOI SE NA ESCURIDÃO DA NOITE ELE APAGA O SEU PASSADO E NÃO DESISTE DE VOCÊ</vt:lpstr>
      <vt:lpstr>ELE NÃO DESISTE DE VOCÊ ELE SE IMPORTA COM VOCÊ ELE COMPREENDE O SEU CAMINHAR NUNCA VI UM AMOR TÃO GRANDE ASSIM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36</cp:revision>
  <dcterms:created xsi:type="dcterms:W3CDTF">2009-08-09T18:19:18Z</dcterms:created>
  <dcterms:modified xsi:type="dcterms:W3CDTF">2020-12-27T19:56:01Z</dcterms:modified>
</cp:coreProperties>
</file>