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81AC-C3F3-4056-8D9F-162BB785AF23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B2CB5-5D88-48B5-B749-7E712854BD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2EDB-6F05-477D-8EF5-F5457B50A284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C85EA-84CA-458F-B2ED-CC7AF2893D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092D-2568-439A-9699-44E21AA1A7F2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8850B-7CBE-4B1E-A4E4-3F943F9F3C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81DBF-46A6-4349-89BE-8193E27D7C58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7EDEF-D788-478E-B7BC-C2D0137A1F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F310-F1C2-4120-A105-2B0CABE63931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9C761-8D5F-40DB-8F42-30638C9041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44555-51AD-47C5-8FE0-7D6514ED2F24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5D535-C3C2-46D3-B383-3B0898851A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8F5B-D928-453C-A552-78363AE276C8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3B193-9FE8-4485-B0FB-32ACF46255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6D37-8898-4489-B703-7CDA5069C51E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83D4C-5D34-4721-B1DE-468B1548CA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C3AAF-CFB9-4EAB-A50D-C9F9793193AB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820C-9B98-411B-8B0F-C0C83AFBF4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5937F-E8B4-4C76-BB5F-38129C3864E9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51FC-4327-456C-B699-AC2A274AA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EC3C5-7B5B-4DF6-84A2-913AB9575DDC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47905-1A6E-4923-983F-60197B378D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1847D2-A020-4A65-A4C6-951F2A46FE23}" type="datetimeFigureOut">
              <a:rPr lang="pt-BR"/>
              <a:pPr>
                <a:defRPr/>
              </a:pPr>
              <a:t>17/02/2019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C207C4-A55C-43CF-B0DE-4C5773FA5F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-180528" y="-531440"/>
            <a:ext cx="9612560" cy="5256584"/>
          </a:xfrm>
        </p:spPr>
        <p:txBody>
          <a:bodyPr/>
          <a:lstStyle/>
          <a:p>
            <a:pPr eaLnBrk="1" hangingPunct="1"/>
            <a:r>
              <a:rPr lang="pt-BR" sz="3200" b="1" dirty="0" smtClean="0">
                <a:latin typeface="Arial Black" pitchFamily="34" charset="0"/>
              </a:rPr>
              <a:t>EU NÃO VOU ME APEGAR COM AS COISAS DAQUI</a:t>
            </a:r>
            <a:br>
              <a:rPr lang="pt-BR" sz="3200" b="1" dirty="0" smtClean="0">
                <a:latin typeface="Arial Black" pitchFamily="34" charset="0"/>
              </a:rPr>
            </a:br>
            <a:r>
              <a:rPr lang="pt-BR" sz="3200" b="1" dirty="0" smtClean="0">
                <a:latin typeface="Arial Black" pitchFamily="34" charset="0"/>
              </a:rPr>
              <a:t>POIS EU SEI, HÁ UM LUGAR QUE ME ESPERA</a:t>
            </a:r>
            <a:br>
              <a:rPr lang="pt-BR" sz="3200" b="1" dirty="0" smtClean="0">
                <a:latin typeface="Arial Black" pitchFamily="34" charset="0"/>
              </a:rPr>
            </a:br>
            <a:r>
              <a:rPr lang="pt-BR" sz="3200" b="1" dirty="0" smtClean="0">
                <a:latin typeface="Arial Black" pitchFamily="34" charset="0"/>
              </a:rPr>
              <a:t>ESTRANGEIRO EU SOU, O MEU LAR É O CÉU</a:t>
            </a:r>
            <a:br>
              <a:rPr lang="pt-BR" sz="3200" b="1" dirty="0" smtClean="0">
                <a:latin typeface="Arial Black" pitchFamily="34" charset="0"/>
              </a:rPr>
            </a:br>
            <a:r>
              <a:rPr lang="pt-BR" sz="3200" b="1" dirty="0" smtClean="0">
                <a:latin typeface="Arial Black" pitchFamily="34" charset="0"/>
              </a:rPr>
              <a:t>MEU JESUS VEM BUSCAR A SUA NOIVA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3"/>
          <p:cNvSpPr>
            <a:spLocks noGrp="1"/>
          </p:cNvSpPr>
          <p:nvPr>
            <p:ph type="title"/>
          </p:nvPr>
        </p:nvSpPr>
        <p:spPr>
          <a:xfrm>
            <a:off x="0" y="1062038"/>
            <a:ext cx="9144000" cy="1143000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ELE VIRÁ NUM PISCAR DE OLHAR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QUEM ESTIVER PRONTO COM ELE IRÁ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NA SUA GLÓRIA COM ELE MORAR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ELE VEM, ELE VEM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6613"/>
            <a:ext cx="91440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NÃO MAIS TRISTEZA, NÃO MAIS TEMOR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JUNTO COM OS ANJOS CANTAR EU VOU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DIGNO É O CORDEIRO QUE SE ENTREGOU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ELE VEM, ELE VEM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3"/>
          <p:cNvSpPr>
            <a:spLocks noGrp="1"/>
          </p:cNvSpPr>
          <p:nvPr>
            <p:ph type="title"/>
          </p:nvPr>
        </p:nvSpPr>
        <p:spPr>
          <a:xfrm>
            <a:off x="0" y="857250"/>
            <a:ext cx="9144000" cy="1143000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TU ÉS SENHOR, O NOSSO DEUS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DIGNO TU ÉS DE RECEBER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TODO LOUVOR, VAMOS CLAMAR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ENTÃO VEM, ENTÃO VEM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9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EU NÃO VOU ME APEGAR COM AS COISAS DAQUI POIS EU SEI, HÁ UM LUGAR QUE ME ESPERA ESTRANGEIRO EU SOU, O MEU LAR É O CÉU MEU JESUS VEM BUSCAR A SUA NOIVA</vt:lpstr>
      <vt:lpstr>   ELE VIRÁ NUM PISCAR DE OLHAR QUEM ESTIVER PRONTO COM ELE IRÁ NA SUA GLÓRIA COM ELE MORAR ELE VEM, ELE VEM</vt:lpstr>
      <vt:lpstr>    NÃO MAIS TRISTEZA, NÃO MAIS TEMOR JUNTO COM OS ANJOS CANTAR EU VOU DIGNO É O CORDEIRO QUE SE ENTREGOU ELE VEM, ELE VEM</vt:lpstr>
      <vt:lpstr>    TU ÉS SENHOR, O NOSSO DEUS DIGNO TU ÉS DE RECEBER TODO LOUVOR, VAMOS CLAMAR ENTÃO VEM, ENTÃO VEM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21</cp:revision>
  <dcterms:created xsi:type="dcterms:W3CDTF">2009-10-18T19:24:28Z</dcterms:created>
  <dcterms:modified xsi:type="dcterms:W3CDTF">2019-02-17T11:48:33Z</dcterms:modified>
</cp:coreProperties>
</file>