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8" r:id="rId3"/>
    <p:sldId id="264" r:id="rId4"/>
    <p:sldId id="269" r:id="rId5"/>
    <p:sldId id="266" r:id="rId6"/>
    <p:sldId id="270" r:id="rId7"/>
    <p:sldId id="267" r:id="rId8"/>
    <p:sldId id="271" r:id="rId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08AD1-64CE-429F-AE56-60217A77B31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E22FF-3238-44EE-AF80-5A58FF761F5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22FF-3238-44EE-AF80-5A58FF761F54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48B91-9F70-4B9E-B39E-6E01DA9D28CE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E6356-507F-4066-8E3B-2C5AF7DEEF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5E409-BEBD-4EE4-8462-D282490F82C1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638B1-7D1C-471A-AC55-4D4B3BDCC1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4FDB8-D5C5-4505-84CF-2F3912573BAD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A7F1-CE33-4F91-B64E-14F2E064AA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BD0FE-D22B-481D-8CC5-661C074CCFFF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2652E-22D9-41DD-A377-4896D688E7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E063D-06E5-4EA4-8A40-15E5E4908E3E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879B3-9B8A-4CC0-82D0-579542D3CE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2A2A9-D494-4733-AAFE-C877DBD28545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F5E4-3D55-4794-B35D-4A6698BDC6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88634-E3B1-4A99-A766-5BEDAF9911A8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026CB-1F26-4D61-AC60-68CC11870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A152D-F24A-4710-B939-C2C5883D9F19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D11D3-97A2-41BB-88F2-F1EA35D48F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207A9-CFE4-488D-A19D-5F0BBE442A9D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10A02-C9C1-4FAF-980B-BFED431B6B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286AF-96A0-4C40-85A9-167398C47236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F0887-7AC3-4367-806A-02E8A2AA94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2C554-8E26-4920-B1D2-B2D84691554B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9CF36-8DD4-43A5-AF4B-32F182F93D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25469B-24A3-46D7-8DE7-010850FF5A93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5132ED-8322-42F3-BF95-C92F22A3AF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2500329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JESUS NAZARENO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PREGADO NA CRUZ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COBERTO DE SANGUE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SEU CORPO </a:t>
            </a:r>
            <a:r>
              <a:rPr lang="pt-BR" sz="3600" dirty="0" smtClean="0">
                <a:latin typeface="Arial Black" pitchFamily="34" charset="0"/>
              </a:rPr>
              <a:t>FICOU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622549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SEU </a:t>
            </a:r>
            <a:r>
              <a:rPr lang="pt-BR" sz="3600" dirty="0" smtClean="0">
                <a:latin typeface="Arial Black" pitchFamily="34" charset="0"/>
              </a:rPr>
              <a:t>ROSTO EM DECLÍNIO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QUAL ANJO DIVINO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COROA DE ESPINHO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POVO LHE DEU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571767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ELOÍ </a:t>
            </a:r>
            <a:r>
              <a:rPr lang="pt-BR" sz="3600" dirty="0" smtClean="0">
                <a:latin typeface="Arial Black" pitchFamily="34" charset="0"/>
              </a:rPr>
              <a:t>ELOÍ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LAMA SABACTANE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CLAMAVA AO PAI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DIVINO </a:t>
            </a:r>
            <a:r>
              <a:rPr lang="pt-BR" sz="3600" dirty="0" smtClean="0">
                <a:latin typeface="Arial Black" pitchFamily="34" charset="0"/>
              </a:rPr>
              <a:t>JESUS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693987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O </a:t>
            </a:r>
            <a:r>
              <a:rPr lang="pt-BR" sz="3600" dirty="0" smtClean="0">
                <a:latin typeface="Arial Black" pitchFamily="34" charset="0"/>
              </a:rPr>
              <a:t>BOM REDENTOR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DE NOVO CLAMOU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SEM FORÇAS PORÉM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MESTRE EXPIROU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693987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A </a:t>
            </a:r>
            <a:r>
              <a:rPr lang="pt-BR" sz="3600" dirty="0" smtClean="0">
                <a:latin typeface="Arial Black" pitchFamily="34" charset="0"/>
              </a:rPr>
              <a:t>LUZ SE FEZ TREVAS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 TERRA TREMEU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MORRIA NA CRUZ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FILHO DE </a:t>
            </a:r>
            <a:r>
              <a:rPr lang="pt-BR" sz="3600" dirty="0" smtClean="0">
                <a:latin typeface="Arial Black" pitchFamily="34" charset="0"/>
              </a:rPr>
              <a:t>DEUS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2836863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RASGOU-SE </a:t>
            </a:r>
            <a:r>
              <a:rPr lang="pt-BR" sz="3600" dirty="0" smtClean="0">
                <a:latin typeface="Arial Black" pitchFamily="34" charset="0"/>
              </a:rPr>
              <a:t>O VÉU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DA SEPARAÇÃO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NOS DANDO A GRAÇA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 PAZ E O </a:t>
            </a:r>
            <a:r>
              <a:rPr lang="pt-BR" sz="3600" dirty="0" smtClean="0">
                <a:latin typeface="Arial Black" pitchFamily="34" charset="0"/>
              </a:rPr>
              <a:t>PERDÃO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65425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NÃO </a:t>
            </a:r>
            <a:r>
              <a:rPr lang="pt-BR" sz="3600" dirty="0" smtClean="0">
                <a:latin typeface="Arial Black" pitchFamily="34" charset="0"/>
              </a:rPr>
              <a:t>SE MALDIZIA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DA INGRATIDÃO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O POVO FAZIA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SEM TER </a:t>
            </a:r>
            <a:r>
              <a:rPr lang="pt-BR" sz="3600" dirty="0" smtClean="0">
                <a:latin typeface="Arial Black" pitchFamily="34" charset="0"/>
              </a:rPr>
              <a:t>COMPAIXÃO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2622549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VINAGRE </a:t>
            </a:r>
            <a:r>
              <a:rPr lang="pt-BR" sz="3600" dirty="0" smtClean="0">
                <a:latin typeface="Arial Black" pitchFamily="34" charset="0"/>
              </a:rPr>
              <a:t>LHE DERAM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JESUS RECUSOU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SENTIU AGONIA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DA MORTE E DA 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41</Words>
  <Application>Microsoft Office PowerPoint</Application>
  <PresentationFormat>Apresentação na tela (4:3)</PresentationFormat>
  <Paragraphs>24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JESUS NAZARENO PREGADO NA CRUZ  COBERTO DE SANGUE  SEU CORPO FICOU</vt:lpstr>
      <vt:lpstr>SEU ROSTO EM DECLÍNIO  QUAL ANJO DIVINO  COROA DE ESPINHO  O POVO LHE DEU</vt:lpstr>
      <vt:lpstr>ELOÍ ELOÍ LAMA SABACTANE  CLAMAVA AO PAI  O DIVINO JESUS</vt:lpstr>
      <vt:lpstr>O BOM REDENTOR  DE NOVO CLAMOU  SEM FORÇAS PORÉM  O MESTRE EXPIROU</vt:lpstr>
      <vt:lpstr>A LUZ SE FEZ TREVAS  A TERRA TREMEU  MORRIA NA CRUZ  O FILHO DE DEUS</vt:lpstr>
      <vt:lpstr>RASGOU-SE O VÉU  DA SEPARAÇÃO  NOS DANDO A GRAÇA  A PAZ E O PERDÃO</vt:lpstr>
      <vt:lpstr>NÃO SE MALDIZIA  DA INGRATIDÃO  QUE O POVO FAZIA  SEM TER COMPAIXÃO</vt:lpstr>
      <vt:lpstr>VINAGRE LHE DERAM  JESUS RECUSOU  SENTIU AGONIA  DA MORTE E DA DOR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19</cp:revision>
  <dcterms:created xsi:type="dcterms:W3CDTF">2009-10-18T19:24:28Z</dcterms:created>
  <dcterms:modified xsi:type="dcterms:W3CDTF">2021-02-09T15:19:37Z</dcterms:modified>
</cp:coreProperties>
</file>