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A058F-3380-40E6-B23C-BC3435B90530}" type="datetimeFigureOut">
              <a:rPr lang="pt-BR" smtClean="0"/>
              <a:pPr/>
              <a:t>25/10/2020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5D55A-DE29-4854-9E58-6F8C204C3A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5273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TÃO </a:t>
            </a:r>
            <a:r>
              <a:rPr lang="pt-BR" dirty="0">
                <a:latin typeface="Arial Black" pitchFamily="34" charset="0"/>
              </a:rPr>
              <a:t>IMPRESSIONANTE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NÃO POSSO ENTENDER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TEU </a:t>
            </a:r>
            <a:r>
              <a:rPr lang="pt-BR" dirty="0">
                <a:latin typeface="Arial Black" pitchFamily="34" charset="0"/>
              </a:rPr>
              <a:t>GRANDE AMOR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QUE COM SANGUE ME </a:t>
            </a:r>
            <a:r>
              <a:rPr lang="pt-BR" dirty="0" smtClean="0">
                <a:latin typeface="Arial Black" pitchFamily="34" charset="0"/>
              </a:rPr>
              <a:t>LAVOU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98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O FILHO ENVIADO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DEIXOU </a:t>
            </a:r>
            <a:r>
              <a:rPr lang="pt-BR" dirty="0">
                <a:latin typeface="Arial Black" pitchFamily="34" charset="0"/>
              </a:rPr>
              <a:t>O TRONO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</a:t>
            </a:r>
            <a:r>
              <a:rPr lang="pt-BR" dirty="0">
                <a:latin typeface="Arial Black" pitchFamily="34" charset="0"/>
              </a:rPr>
              <a:t>A IRA SUPORTOU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O SEU SANGUE DERRAMOU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</a:t>
            </a:r>
            <a:r>
              <a:rPr lang="pt-BR" dirty="0">
                <a:latin typeface="Arial Black" pitchFamily="34" charset="0"/>
              </a:rPr>
              <a:t>TEMOR ADORE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MARAVILHADO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</a:t>
            </a:r>
            <a:r>
              <a:rPr lang="pt-BR" dirty="0">
                <a:latin typeface="Arial Black" pitchFamily="34" charset="0"/>
              </a:rPr>
              <a:t>TÃO GRANDE AMOR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O REI DOS REIS, 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CONTEMPLE </a:t>
            </a:r>
            <a:r>
              <a:rPr lang="pt-BR" dirty="0">
                <a:latin typeface="Arial Black" pitchFamily="34" charset="0"/>
              </a:rPr>
              <a:t>O CORDEIRO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QUE FOI MORTO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</a:t>
            </a:r>
            <a:r>
              <a:rPr lang="pt-BR" dirty="0">
                <a:latin typeface="Arial Black" pitchFamily="34" charset="0"/>
              </a:rPr>
              <a:t>O PAI RESSUSCITOU 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COM TODA FORÇA E PODER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</a:t>
            </a:r>
            <a:r>
              <a:rPr lang="pt-BR" dirty="0">
                <a:latin typeface="Arial Black" pitchFamily="34" charset="0"/>
              </a:rPr>
              <a:t>AGORA EXALTADO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E A CHAVE DO INFERNO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</a:t>
            </a:r>
            <a:r>
              <a:rPr lang="pt-BR" dirty="0">
                <a:latin typeface="Arial Black" pitchFamily="34" charset="0"/>
              </a:rPr>
              <a:t>SUAS MÃOS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TODOS OS POVOS O LOUVARÃO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072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</a:t>
            </a:r>
            <a:r>
              <a:rPr lang="pt-BR" dirty="0">
                <a:latin typeface="Arial Black" pitchFamily="34" charset="0"/>
              </a:rPr>
              <a:t>TEMOR ADORE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MARAVILHADO </a:t>
            </a:r>
            <a:r>
              <a:rPr lang="pt-BR" dirty="0" smtClean="0">
                <a:latin typeface="Arial Black" pitchFamily="34" charset="0"/>
              </a:rPr>
              <a:t/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 </a:t>
            </a:r>
            <a:r>
              <a:rPr lang="pt-BR" dirty="0">
                <a:latin typeface="Arial Black" pitchFamily="34" charset="0"/>
              </a:rPr>
              <a:t>TÃO GRANDE AMOR</a:t>
            </a:r>
            <a:br>
              <a:rPr lang="pt-BR" dirty="0">
                <a:latin typeface="Arial Black" pitchFamily="34" charset="0"/>
              </a:rPr>
            </a:br>
            <a:r>
              <a:rPr lang="pt-BR" dirty="0">
                <a:latin typeface="Arial Black" pitchFamily="34" charset="0"/>
              </a:rPr>
              <a:t>O REI DOS REIS, O SENHOR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0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 TÃO IMPRESSIONANTE NÃO POSSO ENTENDER  TEU GRANDE AMOR QUE COM SANGUE ME LAVOU</vt:lpstr>
      <vt:lpstr> O FILHO ENVIADO  DEIXOU O TRONO  E A IRA SUPORTOU O SEU SANGUE DERRAMOU</vt:lpstr>
      <vt:lpstr>  EM TEMOR ADORE MARAVILHADO  POR TÃO GRANDE AMOR O REI DOS REIS, O SENHOR</vt:lpstr>
      <vt:lpstr>  CONTEMPLE O CORDEIRO QUE FOI MORTO  E O PAI RESSUSCITOU  COM TODA FORÇA E PODER</vt:lpstr>
      <vt:lpstr>  E AGORA EXALTADO E A CHAVE DO INFERNO  EM SUAS MÃOS TODOS OS POVOS O LOUVARÃO</vt:lpstr>
      <vt:lpstr>  EM TEMOR ADORE MARAVILHADO  POR TÃO GRANDE AMOR O REI DOS REIS, 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TÃO IMPRESSIONANTE NÃO POSSO ENTENDER TEU GRANDE AMOR QUE COM SANGUE ME LAVOU O FILHO ENVIADO</dc:title>
  <dc:creator>Vídeos</dc:creator>
  <cp:lastModifiedBy>Projetor</cp:lastModifiedBy>
  <cp:revision>8</cp:revision>
  <dcterms:created xsi:type="dcterms:W3CDTF">2011-05-01T20:44:33Z</dcterms:created>
  <dcterms:modified xsi:type="dcterms:W3CDTF">2020-10-25T13:39:40Z</dcterms:modified>
</cp:coreProperties>
</file>