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7" r:id="rId5"/>
    <p:sldId id="268" r:id="rId6"/>
    <p:sldId id="269" r:id="rId7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EM TEU JARDIM EU ESTAREI NA VIRAÇÃO DO DIA ESPERANDO POR TI,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LÁ ESTAREI NÃO FUGIREI POIS NO SANGUE ME LAVEI NO SANGUE DO CORDEIRO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3716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EU OUVIREI A TUA VOZ E ME ACHEGAREI A TI, COM MEUS LÁBIOS TE BEIJAREI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SEGURANDO ATUA MÃO CONTIGO ANDAREI, SOBRE A S PEDRAS DE FOGO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057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NO JARDIM OUÇO O SOM DO SENHOR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ONDE ESTÁS? ELE PERGUNTA A MIM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AQUI ESTOU ESPERANDO POR TI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POIS NO SANGUE ME LAVEI, NO SANGUE DO CORDEIRO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3622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ONDE ETÁS? SENHOR AQUI ESTOU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VEM COMIGO? SIM DÁ-ME TUA MÃO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JUNTO A TI, SENHOR TUDO PARECE VOAR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 QUANDO O DIA TERMINAR ESTERAI EM TEU JARDIM ESPERANDO POR TI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EM SEU JARDIM EU ESTAREI NA VIRAÇÃO DO DIA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DIA APÓS DIA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LÁ ESTAREI, NÃO FUGIREI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POIS NO SANGUE ME LAVEI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NO SANGUE DO CORDEIRO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295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smtClean="0">
                <a:latin typeface="Arial Black" pitchFamily="34" charset="0"/>
              </a:rPr>
              <a:t>EU OUVIREI A TUA VOZ E ME ACHEGAREI A TI, COM MEUS LÁBIOS TE BEIJAREI</a:t>
            </a:r>
            <a:br>
              <a:rPr lang="en-US" sz="4000" smtClean="0">
                <a:latin typeface="Arial Black" pitchFamily="34" charset="0"/>
              </a:rPr>
            </a:br>
            <a:r>
              <a:rPr lang="en-US" sz="4000" smtClean="0">
                <a:latin typeface="Arial Black" pitchFamily="34" charset="0"/>
              </a:rPr>
              <a:t>E SEGURANDO A TUA MÃO CONTIGO ANDAREI, SOBRE AS PEDRAS DE FOGO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437</TotalTime>
  <Words>68</Words>
  <Application>Microsoft Office PowerPoint</Application>
  <PresentationFormat>Apresentação na tela (4:3)</PresentationFormat>
  <Paragraphs>6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7" baseType="lpstr">
      <vt:lpstr>Tema do Office</vt:lpstr>
      <vt:lpstr>EM TEU JARDIM EU ESTAREI NA VIRAÇÃO DO DIA ESPERANDO POR TI, SENHOR LÁ ESTAREI NÃO FUGIREI POIS NO SANGUE ME LAVEI NO SANGUE DO CORDEIRO</vt:lpstr>
      <vt:lpstr>EU OUVIREI A TUA VOZ E ME ACHEGAREI A TI, COM MEUS LÁBIOS TE BEIJAREI E SEGURANDO ATUA MÃO CONTIGO ANDAREI, SOBRE A S PEDRAS DE FOGO</vt:lpstr>
      <vt:lpstr>NO JARDIM OUÇO O SOM DO SENHOR ONDE ESTÁS? ELE PERGUNTA A MIM AQUI ESTOU ESPERANDO POR TI POIS NO SANGUE ME LAVEI, NO SANGUE DO CORDEIRO</vt:lpstr>
      <vt:lpstr>ONDE ETÁS? SENHOR AQUI ESTOU VEM COMIGO? SIM DÁ-ME TUA MÃO JUNTO A TI, SENHOR TUDO PARECE VOAR E QUANDO O DIA TERMINAR ESTERAI EM TEU JARDIM ESPERANDO POR TI</vt:lpstr>
      <vt:lpstr>EM SEU JARDIM EU ESTAREI NA VIRAÇÃO DO DIA DIA APÓS DIA LÁ ESTAREI, NÃO FUGIREI POIS NO SANGUE ME LAVEI NO SANGUE DO CORDEIRO</vt:lpstr>
      <vt:lpstr>EU OUVIREI A TUA VOZ E ME ACHEGAREI A TI, COM MEUS LÁBIOS TE BEIJAREI E SEGURANDO A TUA MÃO CONTIGO ANDAREI, SOBRE AS PEDRAS DE FOGO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38</cp:revision>
  <dcterms:created xsi:type="dcterms:W3CDTF">2009-08-09T18:19:18Z</dcterms:created>
  <dcterms:modified xsi:type="dcterms:W3CDTF">2020-12-27T20:11:00Z</dcterms:modified>
</cp:coreProperties>
</file>