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5" r:id="rId4"/>
    <p:sldId id="267" r:id="rId5"/>
    <p:sldId id="270" r:id="rId6"/>
    <p:sldId id="268" r:id="rId7"/>
    <p:sldId id="269" r:id="rId8"/>
    <p:sldId id="271" r:id="rId9"/>
    <p:sldId id="272" r:id="rId10"/>
    <p:sldId id="273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6858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EU QUERO ESTAR NESTE LUGAR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ONDE O PECADO É PERDOADO E AS CULPAS SÃO LEVADAS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14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EM TUA PRESENÇA SENHOR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EM TUA </a:t>
            </a:r>
            <a:r>
              <a:rPr lang="en-US" sz="4000" dirty="0" smtClean="0">
                <a:latin typeface="Arial Black" pitchFamily="34" charset="0"/>
              </a:rPr>
              <a:t>PRESENÇA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EM TUA PRESENÇA SENHOR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EM TUA PRESENÇA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90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EU QUERO ESTAR NESTE LUGAR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ONDE O AMOR NÃO SE ESFRIE E O FOGO NÃO SE APAGUE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14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EM TUA PRESENÇA SENHOR JESUS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EM TUA PRESENÇA SENHOR JESUS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0668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SANTO ESPÍRITO EU ME RENDO AO TEU AGIR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MEU ANSEIO É PERMANECER EM TEU AMOR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14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EM TUA PRESENÇA SENHOR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EM TUA </a:t>
            </a:r>
            <a:r>
              <a:rPr lang="en-US" sz="4000" dirty="0" smtClean="0">
                <a:latin typeface="Arial Black" pitchFamily="34" charset="0"/>
              </a:rPr>
              <a:t>PRESENÇA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EM TUA PRESENÇA SENHOR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EM TUA PRESENÇA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295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EU QUERO ESTAR NESTE LUGAR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ONDE O PODER NÃO ME CORROMPA, RIQUEZAS NÃO ME SEGUEM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295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EU QUERO ESTAR NESTE LUGAR 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ONDE O MUNDO NÃO ME ATRAIA, PAIXÕES NÃO ME SEDUZAM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14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EM TUA PRESENÇA SENHOR JESUS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EM TUA PRESENÇA SENHOR JESUS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0668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SANTO ESPÍRITO EU ME RENDO AO TEU AGIR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MEU ANSEIO É PERMANECER EM TEU AMOR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444</TotalTime>
  <Words>54</Words>
  <Application>Microsoft Office PowerPoint</Application>
  <PresentationFormat>Apresentação na tela (4:3)</PresentationFormat>
  <Paragraphs>10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1" baseType="lpstr">
      <vt:lpstr>Tema do Office</vt:lpstr>
      <vt:lpstr>EU QUERO ESTAR NESTE LUGAR ONDE O PECADO É PERDOADO E AS CULPAS SÃO LEVADAS</vt:lpstr>
      <vt:lpstr>EU QUERO ESTAR NESTE LUGAR ONDE O AMOR NÃO SE ESFRIE E O FOGO NÃO SE APAGUE</vt:lpstr>
      <vt:lpstr>EM TUA PRESENÇA SENHOR JESUS EM TUA PRESENÇA SENHOR JESUS</vt:lpstr>
      <vt:lpstr>SANTO ESPÍRITO EU ME RENDO AO TEU AGIR MEU ANSEIO É PERMANECER EM TEU AMOR</vt:lpstr>
      <vt:lpstr>EM TUA PRESENÇA SENHOR EM TUA PRESENÇA EM TUA PRESENÇA SENHOR EM TUA PRESENÇA</vt:lpstr>
      <vt:lpstr>EU QUERO ESTAR NESTE LUGAR ONDE O PODER NÃO ME CORROMPA, RIQUEZAS NÃO ME SEGUEM</vt:lpstr>
      <vt:lpstr>EU QUERO ESTAR NESTE LUGAR  ONDE O MUNDO NÃO ME ATRAIA, PAIXÕES NÃO ME SEDUZAM</vt:lpstr>
      <vt:lpstr>EM TUA PRESENÇA SENHOR JESUS EM TUA PRESENÇA SENHOR JESUS</vt:lpstr>
      <vt:lpstr>SANTO ESPÍRITO EU ME RENDO AO TEU AGIR MEU ANSEIO É PERMANECER EM TEU AMOR</vt:lpstr>
      <vt:lpstr>EM TUA PRESENÇA SENHOR EM TUA PRESENÇA EM TUA PRESENÇA SENHOR EM TUA PRESENÇA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39</cp:revision>
  <dcterms:created xsi:type="dcterms:W3CDTF">2009-08-09T18:19:18Z</dcterms:created>
  <dcterms:modified xsi:type="dcterms:W3CDTF">2020-12-27T20:17:27Z</dcterms:modified>
</cp:coreProperties>
</file>