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SANTO, SANTO EU ME PROSTAREI ANTE A TI MEU 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ALELUIA EU TE ADORAREI E TE ENGRANDECEREI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EMANUEL, MEU SENHOR NUNCA ME DEIXARÁS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ÉS MEU PASTOR E CUIDARÁS DE MIM, EMANUEL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CADA ESTRELA NO CÉU A BRILHAR CHAMAS PELO NOME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MIM TAMBÉM ESTÁS A CHAMAR EU TE SEGUIREI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EMANUEL, MEU SENHOR NUNCA ME DEIXARÁS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ÉS MEU PASTOR E CUIDARÁS DE MIM, EMANUEL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SANTO, SANTO, PODEROSO, NÃO HÁ OUTRO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EMANUEL, MEU SENHOR NUNCA ME DEIXARÁS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ÉS MEU PASTOR E CUDERÁS DE MIM, EMANUEL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EMANUEL, EMANUEL, EMANUEL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53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SANTO, SANTO EU ME PROSTAREI ANTE A TI MEU REI ALELUIA EU TE ADORAREI E TE ENGRANDECEREI</vt:lpstr>
      <vt:lpstr>EMANUEL, MEU SENHOR NUNCA ME DEIXARÁS ÉS MEU PASTOR E CUIDARÁS DE MIM, EMANUEL</vt:lpstr>
      <vt:lpstr>CADA ESTRELA NO CÉU A BRILHAR CHAMAS PELO NOME A MIM TAMBÉM ESTÁS A CHAMAR EU TE SEGUIREI</vt:lpstr>
      <vt:lpstr>EMANUEL, MEU SENHOR NUNCA ME DEIXARÁS ÉS MEU PASTOR E CUIDARÁS DE MIM, EMANUEL</vt:lpstr>
      <vt:lpstr>SANTO, SANTO, PODEROSO, NÃO HÁ OUTRO IGUAL EMANUEL, MEU SENHOR NUNCA ME DEIXARÁS</vt:lpstr>
      <vt:lpstr>ÉS MEU PASTOR E CUDERÁS DE MIM, EMANUEL EMANUEL, EMANUEL, EMANUEL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37</cp:revision>
  <dcterms:created xsi:type="dcterms:W3CDTF">2009-08-09T18:19:18Z</dcterms:created>
  <dcterms:modified xsi:type="dcterms:W3CDTF">2020-12-27T20:00:46Z</dcterms:modified>
</cp:coreProperties>
</file>