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81AC-C3F3-4056-8D9F-162BB785AF23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B2CB5-5D88-48B5-B749-7E712854B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2EDB-6F05-477D-8EF5-F5457B50A284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85EA-84CA-458F-B2ED-CC7AF2893D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092D-2568-439A-9699-44E21AA1A7F2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8850B-7CBE-4B1E-A4E4-3F943F9F3C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81DBF-46A6-4349-89BE-8193E27D7C58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7EDEF-D788-478E-B7BC-C2D0137A1F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F310-F1C2-4120-A105-2B0CABE63931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C761-8D5F-40DB-8F42-30638C9041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4555-51AD-47C5-8FE0-7D6514ED2F24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D535-C3C2-46D3-B383-3B0898851A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8F5B-D928-453C-A552-78363AE276C8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B193-9FE8-4485-B0FB-32ACF4625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6D37-8898-4489-B703-7CDA5069C51E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83D4C-5D34-4721-B1DE-468B1548CA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C3AAF-CFB9-4EAB-A50D-C9F9793193AB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820C-9B98-411B-8B0F-C0C83AFBF4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5937F-E8B4-4C76-BB5F-38129C3864E9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51FC-4327-456C-B699-AC2A274AA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C3C5-7B5B-4DF6-84A2-913AB9575DDC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47905-1A6E-4923-983F-60197B378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1847D2-A020-4A65-A4C6-951F2A46FE23}" type="datetimeFigureOut">
              <a:rPr lang="pt-BR"/>
              <a:pPr>
                <a:defRPr/>
              </a:pPr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C207C4-A55C-43CF-B0DE-4C5773FA5F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5113708"/>
          </a:xfrm>
        </p:spPr>
        <p:txBody>
          <a:bodyPr/>
          <a:lstStyle/>
          <a:p>
            <a:pPr eaLnBrk="1" hangingPunct="1"/>
            <a:r>
              <a:rPr lang="pt-BR" sz="4000" b="1" dirty="0" smtClean="0">
                <a:latin typeface="Arial Black" pitchFamily="34" charset="0"/>
              </a:rPr>
              <a:t>POR AMOR VIESTE AQUI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PRA MORRER NA CRUZ POR MIM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POR MINHA CULPA SE ENTREGAR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MAS COM PODER RESSUSCITAR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1062038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ES FIEL EM MEU VIVER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MEIO A PAZ OU AO SOFRER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 ME LIBERTOU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VIVO ESTÁS EM MIM SENHOR</a:t>
            </a:r>
            <a:endParaRPr lang="pt-BR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71678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b="1" dirty="0" smtClean="0">
                <a:latin typeface="Arial Black" pitchFamily="34" charset="0"/>
              </a:rPr>
              <a:t>ÉS MAIS FORTE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ÉS MAIS FORTE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 O PECADO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 A MORTE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ESCRITO CRISTO  VIVO RESSURRETO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TU JESUS ÉS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3"/>
          <p:cNvSpPr>
            <a:spLocks noGrp="1"/>
          </p:cNvSpPr>
          <p:nvPr>
            <p:ph type="title"/>
          </p:nvPr>
        </p:nvSpPr>
        <p:spPr>
          <a:xfrm>
            <a:off x="0" y="1428736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SEM PRINCÍPIO E SEM FIM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ESPERANÇA ETERNA EM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TRAZER AO MUNDO A LUZ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PAGASTE O PREÇO LÁ NA CRUZ</a:t>
            </a:r>
            <a:endParaRPr lang="pt-BR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3"/>
          <p:cNvSpPr>
            <a:spLocks noGrp="1"/>
          </p:cNvSpPr>
          <p:nvPr>
            <p:ph type="title"/>
          </p:nvPr>
        </p:nvSpPr>
        <p:spPr>
          <a:xfrm>
            <a:off x="0" y="85723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TEU NOME OH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EXALTADO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É EXALTADO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É EXALTADO</a:t>
            </a:r>
            <a:endParaRPr lang="pt-BR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21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POR AMOR VIESTE AQUI  PRA MORRER NA CRUZ POR MIM POR MINHA CULPA SE ENTREGAR MAS COM PODER RESSUSCITAR</vt:lpstr>
      <vt:lpstr>ES FIEL EM MEU VIVER EM MEIO A PAZ OU AO SOFRER TEU AMOR ME LIBERTOU VIVO ESTÁS EM MIM SENHOR</vt:lpstr>
      <vt:lpstr>ÉS MAIS FORTE ÉS MAIS FORTE QUE O PECADO QUE A MORTE ESCRITO CRISTO  VIVO RESSURRETO TU JESUS ÉS O SENHOR</vt:lpstr>
      <vt:lpstr>SEM PRINCÍPIO E SEM FIM ESPERANÇA ETERNA EM MIM PRA TRAZER AO MUNDO A LUZ PAGASTE O PREÇO LÁ NA CRUZ</vt:lpstr>
      <vt:lpstr>TEU NOME OH DEUS É EXALTADO  É EXALTADO  É EXALTADO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24</cp:revision>
  <dcterms:created xsi:type="dcterms:W3CDTF">2009-10-18T19:24:28Z</dcterms:created>
  <dcterms:modified xsi:type="dcterms:W3CDTF">2020-12-27T20:31:46Z</dcterms:modified>
</cp:coreProperties>
</file>