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42902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POR TODA MINHA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</a:t>
            </a:r>
            <a:r>
              <a:rPr lang="pt-BR" dirty="0" smtClean="0">
                <a:latin typeface="Arial Black" pitchFamily="34" charset="0"/>
              </a:rPr>
              <a:t>SENHOR </a:t>
            </a:r>
            <a:r>
              <a:rPr lang="pt-BR" dirty="0" smtClean="0">
                <a:latin typeface="Arial Black" pitchFamily="34" charset="0"/>
              </a:rPr>
              <a:t>TE LOUVAREI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MEU FÔLEGO É A TUA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NUNCA ME </a:t>
            </a:r>
            <a:r>
              <a:rPr lang="pt-BR" dirty="0" smtClean="0">
                <a:latin typeface="Arial Black" pitchFamily="34" charset="0"/>
              </a:rPr>
              <a:t>CANSAREI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72090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POSSO OUVIR A TUA VOZ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 MAIS DOCE DO QUE O MEL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ME TIRA DESTA COVA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ME LEVA ATÉ O </a:t>
            </a:r>
            <a:r>
              <a:rPr lang="pt-BR" dirty="0" smtClean="0">
                <a:latin typeface="Arial Black" pitchFamily="34" charset="0"/>
              </a:rPr>
              <a:t>CÉU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278608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JÁ VI FOGO E TERREMOTOS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VENTO FORTE QUE PASSOU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JÁ VIVI TANTOS PERIGOS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MAS TUA VOZ ME </a:t>
            </a:r>
            <a:r>
              <a:rPr lang="pt-BR" sz="4000" dirty="0" smtClean="0">
                <a:latin typeface="Arial Black" pitchFamily="34" charset="0"/>
              </a:rPr>
              <a:t>ACALMOU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2895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</a:t>
            </a:r>
            <a:r>
              <a:rPr lang="pt-BR" dirty="0" smtClean="0">
                <a:latin typeface="Arial Black" pitchFamily="34" charset="0"/>
              </a:rPr>
              <a:t>DÁS ORDEM ÀS ESTRELAS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AO </a:t>
            </a:r>
            <a:r>
              <a:rPr lang="pt-BR" dirty="0" smtClean="0">
                <a:latin typeface="Arial Black" pitchFamily="34" charset="0"/>
              </a:rPr>
              <a:t>MAR </a:t>
            </a:r>
            <a:r>
              <a:rPr lang="pt-BR" dirty="0" smtClean="0">
                <a:latin typeface="Arial Black" pitchFamily="34" charset="0"/>
              </a:rPr>
              <a:t>OS SEUS LIMITES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ME SINTO TÃO SEGURO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 TEU </a:t>
            </a:r>
            <a:r>
              <a:rPr lang="pt-BR" dirty="0" smtClean="0">
                <a:latin typeface="Arial Black" pitchFamily="34" charset="0"/>
              </a:rPr>
              <a:t>COLO OH ALTÍSSIMO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94391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NÃO </a:t>
            </a:r>
            <a:r>
              <a:rPr lang="pt-BR" dirty="0" smtClean="0">
                <a:latin typeface="Arial Black" pitchFamily="34" charset="0"/>
              </a:rPr>
              <a:t>HÁ FERROLHOS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NEM PORTAS QUE SE FECHEM DIANTE DA TUA VOZ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NÃO HÁ </a:t>
            </a:r>
            <a:r>
              <a:rPr lang="pt-BR" dirty="0" smtClean="0">
                <a:latin typeface="Arial Black" pitchFamily="34" charset="0"/>
              </a:rPr>
              <a:t>DOENÇAS </a:t>
            </a:r>
            <a:r>
              <a:rPr lang="pt-BR" dirty="0" smtClean="0">
                <a:latin typeface="Arial Black" pitchFamily="34" charset="0"/>
              </a:rPr>
              <a:t>NEM CULPA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FIQUEM DE PÉ DIANTE DE </a:t>
            </a:r>
            <a:r>
              <a:rPr lang="pt-BR" dirty="0" smtClean="0">
                <a:latin typeface="Arial Black" pitchFamily="34" charset="0"/>
              </a:rPr>
              <a:t>NÓS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14340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 TEMPESTADE SE ACALMA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NA VOZ DAQUELE QUE TUDO CRIOU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POIS SUA PALAVRA É PURA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ESCUDO PARA OS QUE N'ELE CREEM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22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POR TODA MINHA VIDA OH SENHOR TE LOUVAREI POIS MEU FÔLEGO É A TUA VIDA E NUNCA ME CANSAREI</vt:lpstr>
      <vt:lpstr>POSSO OUVIR A TUA VOZ É MAIS DOCE DO QUE O MEL QUE ME TIRA DESTA COVA E ME LEVA ATÉ O CÉU</vt:lpstr>
      <vt:lpstr>JÁ VI FOGO E TERREMOTOS VENTO FORTE QUE PASSOU JÁ VIVI TANTOS PERIGOS MAS TUA VOZ ME ACALMOU</vt:lpstr>
      <vt:lpstr>TU DÁS ORDEM ÀS ESTRELAS E AO MAR OS SEUS LIMITES EU ME SINTO TÃO SEGURO NO TEU COLO OH ALTÍSSIMO</vt:lpstr>
      <vt:lpstr>NÃO HÁ FERROLHOS NEM PORTAS QUE SE FECHEM DIANTE DA TUA VOZ NÃO HÁ DOENÇAS NEM CULPA QUE FIQUEM DE PÉ DIANTE DE NÓS</vt:lpstr>
      <vt:lpstr> E A TEMPESTADE SE ACALMA NA VOZ DAQUELE QUE TUDO CRIOU POIS SUA PALAVRA É PURA ESCUDO PARA OS QUE N'ELE CREEM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SUBLIME AMOR, O AMOR DE DEUS QUE A LIRA NÃO TRADUZIRÁ ALÉM DO CÉU, DO INFINITO MAIOR QUE O MAR ELE É TAMBÉM</dc:title>
  <dc:creator>Vídeos</dc:creator>
  <cp:lastModifiedBy>Projetor</cp:lastModifiedBy>
  <cp:revision>7</cp:revision>
  <dcterms:created xsi:type="dcterms:W3CDTF">2010-12-02T22:00:47Z</dcterms:created>
  <dcterms:modified xsi:type="dcterms:W3CDTF">2021-02-09T16:05:51Z</dcterms:modified>
</cp:coreProperties>
</file>