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7" r:id="rId5"/>
    <p:sldId id="274" r:id="rId6"/>
    <p:sldId id="270" r:id="rId7"/>
    <p:sldId id="268" r:id="rId8"/>
    <p:sldId id="269" r:id="rId9"/>
    <p:sldId id="271" r:id="rId10"/>
    <p:sldId id="275" r:id="rId11"/>
    <p:sldId id="276" r:id="rId12"/>
    <p:sldId id="272" r:id="rId13"/>
    <p:sldId id="27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DESDE O PRINCÍPIO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CRIADOR, ANTES DO TEMPO EXISTIR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MEIO AS TREVAS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SUA VOZ SE ESCUTOU, NO CAOS A LUZ FEZ SURGIR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ESPÍRITO EU ME RENDO AO TEU AGIR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ANSEIO É PERMANECER EM TEU 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TUA PRESENÇA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</a:t>
            </a:r>
            <a:r>
              <a:rPr lang="en-US" sz="4000" dirty="0" smtClean="0">
                <a:latin typeface="Arial Black" pitchFamily="34" charset="0"/>
              </a:rPr>
              <a:t>PRESENÇA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PRESENÇA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TUA PRESENÇA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AO TEU FALAR A CEM BILHÕES DE ESTRELAS BRILHO DÁS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PLANETAS NASCEM COM O TEU SOPRAR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AS GALÁXIAS TE ADORAM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POSSO VER TEU CORAÇÃO NA CRIAÇÃO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CADA ESTRELA UM SINAL DO TEU PERDÃO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 NATUREZA TE LOUVA,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 DE PROMESSAS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PRA SEMPRE FIEL, NÃO ABRES A BOCA EM VÃO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QUANDO TU FALAS A VIDA E A CIÊNCIA, O SOM DE TUA VOZ SEGUIRÃO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AO TEU FALAR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CEM BILHÕES DE SERES VIDA DÁS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FORMAM AO FLUIR SO TEU SOPRAR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REVELAM TUA GLÓRIA,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VEJO TEU AMOR EM TODO O TEU FALAR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CADA CÉU PINTANDO UM QUADRO A SE CRIAR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 CRIAÇÃO TE SEGUE,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AS ESTRELAS TE ADORAM, EU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AS MONTANHAS SE AJOELHAM, EU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OS MARES LOUVAM ALTO,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SE TUDO EXISTE PRA TE EXALTAR, EU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O VENTO TE OBEDECE, EU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AS ROCHAS A TI CLAMAM,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SE TODO ESSE LOUVOR NÃO TE BASTAR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73</Words>
  <Application>Microsoft Office PowerPoint</Application>
  <PresentationFormat>Apresentação na tela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DESDE O PRINCÍPIO DEUS CRIADOR, ANTES DO TEMPO EXISTIR EM MEIO AS TREVAS SUA VOZ SE ESCUTOU, NO CAOS A LUZ FEZ SURGIR</vt:lpstr>
      <vt:lpstr>E AO TEU FALAR A CEM BILHÕES DE ESTRELAS BRILHO DÁS PLANETAS NASCEM COM O TEU SOPRAR SE AS GALÁXIAS TE ADORAM EU TAMBÉM</vt:lpstr>
      <vt:lpstr>POSSO VER TEU CORAÇÃO NA CRIAÇÃO CADA ESTRELA UM SINAL DO TEU PERDÃO SE A NATUREZA TE LOUVA, EU TAMBÉM</vt:lpstr>
      <vt:lpstr>DEUS DE PROMESSAS PRA SEMPRE FIEL, NÃO ABRES A BOCA EM VÃO E QUANDO TU FALAS A VIDA E A CIÊNCIA, O SOM DE TUA VOZ SEGUIRÃO</vt:lpstr>
      <vt:lpstr>E AO TEU FALAR A CEM BILHÕES DE SERES VIDA DÁS SE FORMAM AO FLUIR SO TEU SOPRAR SE REVELAM TUA GLÓRIA, EU TAMBÉM</vt:lpstr>
      <vt:lpstr>VEJO TEU AMOR EM TODO O TEU FALAR CADA CÉU PINTANDO UM QUADRO A SE CRIAR SE A CRIAÇÃO TE SEGUE, EU TAMBÉM</vt:lpstr>
      <vt:lpstr>SE AS ESTRELAS TE ADORAM, EU TAMBÉM SE AS MONTANHAS SE AJOELHAM, EU TAMBÉM SE OS MARES LOUVAM ALTO, EU TAMBÉM</vt:lpstr>
      <vt:lpstr>E SE TUDO EXISTE PRA TE EXALTAR, EU TAMBÉM SE O VENTO TE OBEDECE, EU TAMBÉM SE AS ROCHAS A TI CLAMAM, EU TAMBÉM</vt:lpstr>
      <vt:lpstr>E SE TODO ESSE LOUVOR NÃO TE BASTAR</vt:lpstr>
      <vt:lpstr>Slide 10</vt:lpstr>
      <vt:lpstr>Slide 11</vt:lpstr>
      <vt:lpstr>SANTO ESPÍRITO EU ME RENDO AO TEU AGIR MEU ANSEIO É PERMANECER EM TEU AMOR</vt:lpstr>
      <vt:lpstr>EM TUA PRESENÇA SENHOR EM TUA PRESENÇA EM TUA PRESENÇA SENHOR EM TUA PRESENÇA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41</cp:revision>
  <dcterms:created xsi:type="dcterms:W3CDTF">2009-08-09T18:19:18Z</dcterms:created>
  <dcterms:modified xsi:type="dcterms:W3CDTF">2020-12-27T21:15:14Z</dcterms:modified>
</cp:coreProperties>
</file>