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324CB-E623-49BF-AABE-00C8CB989ABC}" type="datetimeFigureOut">
              <a:rPr lang="pt-BR" smtClean="0"/>
              <a:pPr/>
              <a:t>29/07/2011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6B8D2-F37D-4695-97C0-E5B46D09D8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QUANDO A MÚSICA ESMORECE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RESTO DESAPARECE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SIMPLESMENTE A TI ME ACHEGO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ANSIANDO OFERECER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ALGO DE VALOR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ALEGRAR TEU CORAÇÃO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MAIS QUE UMA CANÇÃO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TE DAREI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POIS APENAS UMA CANÇÃO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NÃO É O QUE QUERES DE MIM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8"/>
            <a:ext cx="9144000" cy="1708234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MAIS PROFUNDO BUSCAS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DO QUE OS OLHOS PODEM VER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QUERES </a:t>
            </a:r>
            <a:r>
              <a:rPr lang="pt-BR" sz="4000" dirty="0" smtClean="0">
                <a:latin typeface="Arial Black" pitchFamily="34" charset="0"/>
              </a:rPr>
              <a:t> </a:t>
            </a:r>
            <a:r>
              <a:rPr lang="pt-BR" sz="4000" dirty="0" smtClean="0">
                <a:latin typeface="Arial Black" pitchFamily="34" charset="0"/>
              </a:rPr>
              <a:t>MEU CORAÇÃO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ESTOU VOLTANDO À ESSÊNCIA DA ADORAÇÃO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</a:t>
            </a:r>
            <a:r>
              <a:rPr lang="pt-BR" sz="4000" dirty="0" smtClean="0">
                <a:latin typeface="Arial Black" pitchFamily="34" charset="0"/>
              </a:rPr>
              <a:t>A ESSÊNCIA ÉS TU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ESSÊNCIA ÉS </a:t>
            </a:r>
            <a:r>
              <a:rPr lang="pt-BR" sz="4000" dirty="0" smtClean="0">
                <a:latin typeface="Arial Black" pitchFamily="34" charset="0"/>
              </a:rPr>
              <a:t>TU, </a:t>
            </a:r>
            <a:r>
              <a:rPr lang="pt-BR" sz="4000" dirty="0" smtClean="0">
                <a:latin typeface="Arial Black" pitchFamily="34" charset="0"/>
              </a:rPr>
              <a:t>JESUS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8"/>
            <a:ext cx="9144000" cy="1996266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Ó ME PERDOE,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PELO QUE EU FIZ DELA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</a:t>
            </a:r>
            <a:r>
              <a:rPr lang="pt-BR" sz="4000" dirty="0" smtClean="0">
                <a:latin typeface="Arial Black" pitchFamily="34" charset="0"/>
              </a:rPr>
              <a:t>A ESSÊNCIA ÉS TU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ESSÊNCIA ÉS </a:t>
            </a:r>
            <a:r>
              <a:rPr lang="pt-BR" sz="4000" dirty="0" smtClean="0">
                <a:latin typeface="Arial Black" pitchFamily="34" charset="0"/>
              </a:rPr>
              <a:t>TU, </a:t>
            </a:r>
            <a:r>
              <a:rPr lang="pt-BR" sz="4000" dirty="0" smtClean="0">
                <a:latin typeface="Arial Black" pitchFamily="34" charset="0"/>
              </a:rPr>
              <a:t>JESUS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REI DE IMENSURÁVEL VALOR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NINGUÉM PODE EXPRESSAR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QUANTO ÉS DIGNO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2" y="78580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latin typeface="Arial Black" pitchFamily="34" charset="0"/>
              </a:rPr>
              <a:t>EMBORA EU SEJA POBRE </a:t>
            </a:r>
            <a:r>
              <a:rPr lang="pt-BR" sz="4000" dirty="0" smtClean="0">
                <a:latin typeface="Arial Black" pitchFamily="34" charset="0"/>
              </a:rPr>
              <a:t>E </a:t>
            </a:r>
            <a:r>
              <a:rPr lang="pt-BR" sz="4000" dirty="0" smtClean="0">
                <a:latin typeface="Arial Black" pitchFamily="34" charset="0"/>
              </a:rPr>
              <a:t>FRACO TUDO O QUE TENHO É </a:t>
            </a:r>
            <a:r>
              <a:rPr lang="pt-BR" sz="4000" dirty="0" smtClean="0">
                <a:latin typeface="Arial Black" pitchFamily="34" charset="0"/>
              </a:rPr>
              <a:t>T</a:t>
            </a:r>
            <a:r>
              <a:rPr lang="pt-BR" sz="4000" dirty="0" smtClean="0">
                <a:latin typeface="Arial Black" pitchFamily="34" charset="0"/>
              </a:rPr>
              <a:t>EU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CADA FÔLEGO MEU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40</Words>
  <Application>Microsoft Office PowerPoint</Application>
  <PresentationFormat>Apresentação na tela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QUANDO A MÚSICA ESMORECE O RESTO DESAPARECE SIMPLESMENTE A TI ME ACHEGO</vt:lpstr>
      <vt:lpstr>ANSIANDO OFERECER  ALGO DE VALOR PRA ALEGRAR TEU CORAÇÃO</vt:lpstr>
      <vt:lpstr>MAIS QUE UMA CANÇÃO  EU TE DAREI  POIS APENAS UMA CANÇÃO NÃO É O QUE QUERES DE MIM</vt:lpstr>
      <vt:lpstr>MAIS PROFUNDO BUSCAS SENHOR DO QUE OS OLHOS PODEM VER QUERES  MEU CORAÇÃO</vt:lpstr>
      <vt:lpstr>ESTOU VOLTANDO À ESSÊNCIA DA ADORAÇÃO  A ESSÊNCIA ÉS TU A ESSÊNCIA ÉS TU, JESUS</vt:lpstr>
      <vt:lpstr>Ó ME PERDOE,  PELO QUE EU FIZ DELA  A ESSÊNCIA ÉS TU A ESSÊNCIA ÉS TU, JESUS</vt:lpstr>
      <vt:lpstr>REI DE IMENSURÁVEL VALOR NINGUÉM PODE EXPRESSAR O QUANTO ÉS DIGNO</vt:lpstr>
      <vt:lpstr>EMBORA EU SEJA POBRE E FRACO TUDO O QUE TENHO É TEU CADA FÔLEGO MEU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QUANDO A MÚSICA ESMORECE O RESTO DESAPARECE SIMPLESMENTE A TI ME ACHEGO</dc:title>
  <dc:creator>Vídeos</dc:creator>
  <cp:lastModifiedBy>Vídeos</cp:lastModifiedBy>
  <cp:revision>5</cp:revision>
  <dcterms:created xsi:type="dcterms:W3CDTF">2009-12-19T20:05:13Z</dcterms:created>
  <dcterms:modified xsi:type="dcterms:W3CDTF">2011-07-29T22:21:28Z</dcterms:modified>
</cp:coreProperties>
</file>