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21176" autoAdjust="0"/>
    <p:restoredTop sz="94660"/>
  </p:normalViewPr>
  <p:slideViewPr>
    <p:cSldViewPr>
      <p:cViewPr>
        <p:scale>
          <a:sx n="70" d="100"/>
          <a:sy n="70" d="100"/>
        </p:scale>
        <p:origin x="-1152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58BC-6596-4756-8E6E-9938023E3DAB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3A76-E688-45C0-BE22-6C2782F0489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58BC-6596-4756-8E6E-9938023E3DAB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3A76-E688-45C0-BE22-6C2782F0489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58BC-6596-4756-8E6E-9938023E3DAB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3A76-E688-45C0-BE22-6C2782F0489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58BC-6596-4756-8E6E-9938023E3DAB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3A76-E688-45C0-BE22-6C2782F0489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58BC-6596-4756-8E6E-9938023E3DAB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3A76-E688-45C0-BE22-6C2782F0489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58BC-6596-4756-8E6E-9938023E3DAB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3A76-E688-45C0-BE22-6C2782F0489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58BC-6596-4756-8E6E-9938023E3DAB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3A76-E688-45C0-BE22-6C2782F0489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58BC-6596-4756-8E6E-9938023E3DAB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3A76-E688-45C0-BE22-6C2782F0489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58BC-6596-4756-8E6E-9938023E3DAB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3A76-E688-45C0-BE22-6C2782F0489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58BC-6596-4756-8E6E-9938023E3DAB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3A76-E688-45C0-BE22-6C2782F0489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58BC-6596-4756-8E6E-9938023E3DAB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53A76-E688-45C0-BE22-6C2782F0489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D58BC-6596-4756-8E6E-9938023E3DAB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53A76-E688-45C0-BE22-6C2782F0489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264320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ESTÁ CHEGANDO O DIA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ESTÁ CHEGANDO A HORA</a:t>
            </a:r>
          </a:p>
          <a:p>
            <a:pPr algn="ctr">
              <a:buNone/>
            </a:pPr>
            <a:r>
              <a:rPr lang="pt-BR" sz="3600" dirty="0" smtClean="0">
                <a:latin typeface="Arial Black" pitchFamily="34" charset="0"/>
              </a:rPr>
              <a:t>DO INIMIGO CAIR E SUAS OBRAS TEREM FIM PARA SEMPRE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357586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DA IGREJA DE DEUS SE LEVANTAR COM PODER E GLÓRIA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DA CRIAÇÃO DE DEUS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SER LIVRE DO CATIVEIRO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OS DEUSES DAS NAÇÕES CAÍREM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214710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>QUERENDO OU NÃO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OS INIMIGOS CAIRÃO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 AS NAÇÕES AO CORDEIRO SERVIRÃO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 DARÃO A GLÓRIA E O LOUVOR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928826"/>
          </a:xfrm>
        </p:spPr>
        <p:txBody>
          <a:bodyPr>
            <a:normAutofit/>
          </a:bodyPr>
          <a:lstStyle/>
          <a:p>
            <a:r>
              <a:rPr lang="pt-BR" sz="3600" dirty="0">
                <a:latin typeface="Arial Black" pitchFamily="34" charset="0"/>
              </a:rPr>
              <a:t>O </a:t>
            </a:r>
            <a:r>
              <a:rPr lang="pt-BR" sz="3600" dirty="0" smtClean="0">
                <a:latin typeface="Arial Black" pitchFamily="34" charset="0"/>
              </a:rPr>
              <a:t>DOMÍNIO E OS REINOS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TODA LÍNGUA CONFESSARÁ QUE JESUS CRISTO É O SENHOR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36</Words>
  <Application>Microsoft Office PowerPoint</Application>
  <PresentationFormat>Apresentação na tela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Slide 1</vt:lpstr>
      <vt:lpstr>DA IGREJA DE DEUS SE LEVANTAR COM PODER E GLÓRIA DA CRIAÇÃO DE DEUS SER LIVRE DO CATIVEIRO OS DEUSES DAS NAÇÕES CAÍREM</vt:lpstr>
      <vt:lpstr>QUERENDO OU NÃO OS INIMIGOS CAIRÃO E AS NAÇÕES AO CORDEIRO SERVIRÃO E DARÃO A GLÓRIA E O LOUVOR</vt:lpstr>
      <vt:lpstr>O DOMÍNIO E OS REINOS TODA LÍNGUA CONFESSARÁ QUE JESUS CRISTO É O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Está chegando o dia,  Está chegando a hora  Do inimigo cair e suas obras terem fim para sempre</dc:title>
  <dc:creator>Vídeos</dc:creator>
  <cp:lastModifiedBy>Projetor</cp:lastModifiedBy>
  <cp:revision>15</cp:revision>
  <dcterms:created xsi:type="dcterms:W3CDTF">2011-02-01T18:03:06Z</dcterms:created>
  <dcterms:modified xsi:type="dcterms:W3CDTF">2021-02-09T16:20:20Z</dcterms:modified>
</cp:coreProperties>
</file>