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6F3ED-CD6E-446D-A7E6-9551D0BCC32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929329"/>
          </a:xfrm>
        </p:spPr>
        <p:txBody>
          <a:bodyPr>
            <a:noAutofit/>
          </a:bodyPr>
          <a:lstStyle/>
          <a:p>
            <a:r>
              <a:rPr lang="pt-BR" sz="3600" dirty="0" smtClean="0">
                <a:latin typeface="Arial Black" pitchFamily="34" charset="0"/>
              </a:rPr>
              <a:t>ESTAMOS AQUI REUNIDOS AO REDOR DA TUA MESA SENHOR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CUMPRINDO A TUA </a:t>
            </a:r>
            <a:r>
              <a:rPr lang="pt-BR" sz="3600" dirty="0" smtClean="0">
                <a:latin typeface="Arial Black" pitchFamily="34" charset="0"/>
              </a:rPr>
              <a:t>PALAVRA </a:t>
            </a:r>
            <a:r>
              <a:rPr lang="pt-BR" sz="3600" dirty="0" smtClean="0">
                <a:latin typeface="Arial Black" pitchFamily="34" charset="0"/>
              </a:rPr>
              <a:t>FAZENDO MEMÓRIA DO TEU GRANDE AMOR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VIEMOS PRA TESTIFICAR DAQUELE PODER EFICAZ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QUE OPERA AINDA HOJE NO SANGUE VERTIDO A DOIS MIL ANOS ATRÁS</a:t>
            </a:r>
            <a:endParaRPr lang="pt-BR" sz="36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786214"/>
          </a:xfrm>
        </p:spPr>
        <p:txBody>
          <a:bodyPr>
            <a:normAutofit/>
          </a:bodyPr>
          <a:lstStyle/>
          <a:p>
            <a:r>
              <a:rPr lang="pt-BR" sz="3600" dirty="0" smtClean="0">
                <a:latin typeface="Arial Black" pitchFamily="34" charset="0"/>
              </a:rPr>
              <a:t>DIANTE DE TANTA TRISTEZA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O VÉU SE RASGOU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E O SOL SE ESCONDEU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TUDO ESTÁ </a:t>
            </a:r>
            <a:r>
              <a:rPr lang="pt-BR" sz="3600" dirty="0" smtClean="0">
                <a:latin typeface="Arial Black" pitchFamily="34" charset="0"/>
              </a:rPr>
              <a:t>CONSUMADO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DIZIA </a:t>
            </a:r>
            <a:r>
              <a:rPr lang="pt-BR" sz="3600" dirty="0" smtClean="0">
                <a:latin typeface="Arial Black" pitchFamily="34" charset="0"/>
              </a:rPr>
              <a:t>NUM GRITO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O FILHO DE </a:t>
            </a:r>
            <a:r>
              <a:rPr lang="pt-BR" sz="3600" dirty="0" smtClean="0">
                <a:latin typeface="Arial Black" pitchFamily="34" charset="0"/>
              </a:rPr>
              <a:t>DEUS</a:t>
            </a:r>
            <a:endParaRPr lang="pt-BR" sz="36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4500594"/>
          </a:xfrm>
        </p:spPr>
        <p:txBody>
          <a:bodyPr>
            <a:normAutofit/>
          </a:bodyPr>
          <a:lstStyle/>
          <a:p>
            <a:r>
              <a:rPr lang="pt-BR" sz="3600" dirty="0" smtClean="0">
                <a:latin typeface="Arial Black" pitchFamily="34" charset="0"/>
              </a:rPr>
              <a:t>OUÇA SENHOR NOSSA </a:t>
            </a:r>
            <a:r>
              <a:rPr lang="pt-BR" sz="3600" dirty="0" smtClean="0">
                <a:latin typeface="Arial Black" pitchFamily="34" charset="0"/>
              </a:rPr>
              <a:t>VOZ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SOMOS </a:t>
            </a:r>
            <a:r>
              <a:rPr lang="pt-BR" sz="3600" dirty="0" smtClean="0">
                <a:latin typeface="Arial Black" pitchFamily="34" charset="0"/>
              </a:rPr>
              <a:t>FRUTOS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DO TRABALHO TEU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O MUNDO ESTÁ MORTO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PRA NÓS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NÃO FOI EM VÃO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QUE TEU SANGUE VERTEU</a:t>
            </a:r>
            <a:endParaRPr lang="pt-BR" sz="36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4594262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ESPERAMOS </a:t>
            </a:r>
            <a:r>
              <a:rPr lang="pt-BR" dirty="0" smtClean="0">
                <a:latin typeface="Arial Black" pitchFamily="34" charset="0"/>
              </a:rPr>
              <a:t>SENHOR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TUA </a:t>
            </a:r>
            <a:r>
              <a:rPr lang="pt-BR" dirty="0" smtClean="0">
                <a:latin typeface="Arial Black" pitchFamily="34" charset="0"/>
              </a:rPr>
              <a:t>VOLTA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NOS REUNIMOS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NO PARTIR DO PÃO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ESTABELECIDO SERÁ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O TEU REINO NA TERRA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TODOS VERÃO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518132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TE ENCONTRAMOS </a:t>
            </a:r>
            <a:r>
              <a:rPr lang="pt-BR" dirty="0" smtClean="0">
                <a:latin typeface="Arial Black" pitchFamily="34" charset="0"/>
              </a:rPr>
              <a:t>SENHOR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SÓ </a:t>
            </a:r>
            <a:r>
              <a:rPr lang="pt-BR" dirty="0" smtClean="0">
                <a:latin typeface="Arial Black" pitchFamily="34" charset="0"/>
              </a:rPr>
              <a:t>EM TI HÁ SALVAÇÃO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NÃO HÁ OUTRO NOME MAIOR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TU ÉS O MOTIVO DA CELEBRAÇÃO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22</Words>
  <Application>Microsoft Office PowerPoint</Application>
  <PresentationFormat>Apresentação na tela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Tema do Office</vt:lpstr>
      <vt:lpstr>ESTAMOS AQUI REUNIDOS AO REDOR DA TUA MESA SENHOR CUMPRINDO A TUA PALAVRA FAZENDO MEMÓRIA DO TEU GRANDE AMOR VIEMOS PRA TESTIFICAR DAQUELE PODER EFICAZ QUE OPERA AINDA HOJE NO SANGUE VERTIDO A DOIS MIL ANOS ATRÁS</vt:lpstr>
      <vt:lpstr>DIANTE DE TANTA TRISTEZA  O VÉU SE RASGOU  E O SOL SE ESCONDEU TUDO ESTÁ CONSUMADO DIZIA NUM GRITO  O FILHO DE DEUS</vt:lpstr>
      <vt:lpstr>OUÇA SENHOR NOSSA VOZ SOMOS FRUTOS  DO TRABALHO TEU O MUNDO ESTÁ MORTO  PRA NÓS NÃO FOI EM VÃO  QUE TEU SANGUE VERTEU</vt:lpstr>
      <vt:lpstr>ESPERAMOS SENHOR  TUA VOLTA  NOS REUNIMOS  NO PARTIR DO PÃO ESTABELECIDO SERÁ  O TEU REINO NA TERRA  E TODOS VERÃO</vt:lpstr>
      <vt:lpstr>TE ENCONTRAMOS SENHOR SÓ EM TI HÁ SALVAÇÃO NÃO HÁ OUTRO NOME MAIOR TU ÉS O MOTIVO DA CELEBRAÇÃO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NÃO DEIXE O MEU AMOR  SE ESFRIAR ACENDE O FOGO EM MIM NEN A VISÃO MORRER  CLAMANDO ESTOU  ACENDE O FOGO EM MIM</dc:title>
  <dc:creator>Vídeos</dc:creator>
  <cp:lastModifiedBy>Projetor</cp:lastModifiedBy>
  <cp:revision>12</cp:revision>
  <dcterms:created xsi:type="dcterms:W3CDTF">2009-11-22T19:46:38Z</dcterms:created>
  <dcterms:modified xsi:type="dcterms:W3CDTF">2021-02-09T16:23:06Z</dcterms:modified>
</cp:coreProperties>
</file>