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2711F3-EAB5-44F7-A727-1E13B4C4A5A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2711F3-EAB5-44F7-A727-1E13B4C4A5A2}" type="datetimeFigureOut">
              <a:rPr lang="pt-BR" smtClean="0"/>
              <a:pPr/>
              <a:t>09/02/2021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01C8D-983E-4D9E-9126-F23466C4FC6E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3500462"/>
          </a:xfrm>
        </p:spPr>
        <p:txBody>
          <a:bodyPr>
            <a:normAutofit/>
          </a:bodyPr>
          <a:lstStyle/>
          <a:p>
            <a:r>
              <a:rPr lang="pt-BR" sz="4000" b="1" dirty="0" smtClean="0">
                <a:latin typeface="Arial Black" pitchFamily="34" charset="0"/>
              </a:rPr>
              <a:t>ESTAR </a:t>
            </a:r>
            <a:r>
              <a:rPr lang="pt-BR" sz="4000" b="1" dirty="0" smtClean="0">
                <a:latin typeface="Arial Black" pitchFamily="34" charset="0"/>
              </a:rPr>
              <a:t>AOS TEUS PÉS SENHOR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É O MAIS ALTO LUGAR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TUA FACE </a:t>
            </a:r>
            <a:r>
              <a:rPr lang="pt-BR" sz="4000" b="1" dirty="0" smtClean="0">
                <a:latin typeface="Arial Black" pitchFamily="34" charset="0"/>
              </a:rPr>
              <a:t>OH </a:t>
            </a:r>
            <a:r>
              <a:rPr lang="pt-BR" sz="4000" b="1" dirty="0" smtClean="0">
                <a:latin typeface="Arial Black" pitchFamily="34" charset="0"/>
              </a:rPr>
              <a:t>REI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VENHO BUSCAR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VENHO </a:t>
            </a:r>
            <a:r>
              <a:rPr lang="pt-BR" sz="4000" b="1" dirty="0" smtClean="0">
                <a:latin typeface="Arial Black" pitchFamily="34" charset="0"/>
              </a:rPr>
              <a:t>BUSCAR</a:t>
            </a:r>
            <a:endParaRPr lang="pt-BR" b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142852"/>
            <a:ext cx="9144000" cy="2357454"/>
          </a:xfrm>
        </p:spPr>
        <p:txBody>
          <a:bodyPr>
            <a:normAutofit/>
          </a:bodyPr>
          <a:lstStyle/>
          <a:p>
            <a:r>
              <a:rPr lang="pt-BR" sz="4000" b="1" dirty="0" smtClean="0">
                <a:latin typeface="Arial Black" pitchFamily="34" charset="0"/>
              </a:rPr>
              <a:t>O </a:t>
            </a:r>
            <a:r>
              <a:rPr lang="pt-BR" sz="4000" b="1" dirty="0" smtClean="0">
                <a:latin typeface="Arial Black" pitchFamily="34" charset="0"/>
              </a:rPr>
              <a:t>MAIS NOBRE CHAMADO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TÃO GRANDE HONRA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É </a:t>
            </a:r>
            <a:r>
              <a:rPr lang="pt-BR" sz="4000" b="1" dirty="0" smtClean="0">
                <a:latin typeface="Arial Black" pitchFamily="34" charset="0"/>
              </a:rPr>
              <a:t>CURVAR-SE </a:t>
            </a:r>
            <a:r>
              <a:rPr lang="pt-BR" sz="4000" b="1" dirty="0" smtClean="0">
                <a:latin typeface="Arial Black" pitchFamily="34" charset="0"/>
              </a:rPr>
              <a:t>ANTE TI </a:t>
            </a:r>
            <a:r>
              <a:rPr lang="pt-BR" sz="4000" b="1" dirty="0" smtClean="0">
                <a:latin typeface="Arial Black" pitchFamily="34" charset="0"/>
              </a:rPr>
              <a:t>SENHOR</a:t>
            </a:r>
            <a:endParaRPr lang="pt-B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2797172"/>
          </a:xfrm>
        </p:spPr>
        <p:txBody>
          <a:bodyPr>
            <a:normAutofit/>
          </a:bodyPr>
          <a:lstStyle/>
          <a:p>
            <a:r>
              <a:rPr lang="pt-BR" sz="4000" b="1" dirty="0" smtClean="0">
                <a:latin typeface="Arial Black" pitchFamily="34" charset="0"/>
              </a:rPr>
              <a:t>TUA </a:t>
            </a:r>
            <a:r>
              <a:rPr lang="pt-BR" sz="4000" b="1" dirty="0" smtClean="0">
                <a:latin typeface="Arial Black" pitchFamily="34" charset="0"/>
              </a:rPr>
              <a:t>GLÓRIA ME INUNDA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TUA GRACA ME BASTA</a:t>
            </a:r>
            <a:br>
              <a:rPr lang="pt-BR" sz="4000" b="1" dirty="0" smtClean="0">
                <a:latin typeface="Arial Black" pitchFamily="34" charset="0"/>
              </a:rPr>
            </a:br>
            <a:r>
              <a:rPr lang="pt-BR" sz="4000" b="1" dirty="0" smtClean="0">
                <a:latin typeface="Arial Black" pitchFamily="34" charset="0"/>
              </a:rPr>
              <a:t>SENHOR </a:t>
            </a:r>
            <a:r>
              <a:rPr lang="pt-BR" sz="4000" b="1" dirty="0" smtClean="0">
                <a:latin typeface="Arial Black" pitchFamily="34" charset="0"/>
              </a:rPr>
              <a:t>EU VENHO TE </a:t>
            </a:r>
            <a:r>
              <a:rPr lang="pt-BR" sz="4000" b="1" dirty="0" smtClean="0">
                <a:latin typeface="Arial Black" pitchFamily="34" charset="0"/>
              </a:rPr>
              <a:t>ADORAR</a:t>
            </a:r>
            <a:endParaRPr lang="pt-B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249</TotalTime>
  <Words>13</Words>
  <Application>Microsoft Office PowerPoint</Application>
  <PresentationFormat>Apresentação na tela (4:3)</PresentationFormat>
  <Paragraphs>3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4" baseType="lpstr">
      <vt:lpstr>Tema do Office</vt:lpstr>
      <vt:lpstr>ESTAR AOS TEUS PÉS SENHOR É O MAIS ALTO LUGAR TUA FACE OH REI VENHO BUSCAR VENHO BUSCAR</vt:lpstr>
      <vt:lpstr>O MAIS NOBRE CHAMADO TÃO GRANDE HONRA É CURVAR-SE ANTE TI SENHOR</vt:lpstr>
      <vt:lpstr>TUA GLÓRIA ME INUNDA TUA GRACA ME BASTA SENHOR EU VENHO TE ADORAR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SUBLIME AMOR, O AMOR DE DEUS QUE A LIRA NÃO TRADUZIRÁ ALÉM DO CÉU, DO INFINITO MAIOR QUE O MAR ELE É TAMBÉM</dc:title>
  <dc:creator>Vídeos</dc:creator>
  <cp:lastModifiedBy>Projetor</cp:lastModifiedBy>
  <cp:revision>13</cp:revision>
  <dcterms:created xsi:type="dcterms:W3CDTF">2010-12-02T22:00:47Z</dcterms:created>
  <dcterms:modified xsi:type="dcterms:W3CDTF">2021-02-09T16:27:03Z</dcterms:modified>
</cp:coreProperties>
</file>