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2F202-11C6-4DD2-9293-985752BE4771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4BFB9-39DB-43AB-8C1B-C186B770234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2F202-11C6-4DD2-9293-985752BE4771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4BFB9-39DB-43AB-8C1B-C186B770234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2F202-11C6-4DD2-9293-985752BE4771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4BFB9-39DB-43AB-8C1B-C186B770234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2F202-11C6-4DD2-9293-985752BE4771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4BFB9-39DB-43AB-8C1B-C186B770234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2F202-11C6-4DD2-9293-985752BE4771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4BFB9-39DB-43AB-8C1B-C186B770234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2F202-11C6-4DD2-9293-985752BE4771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4BFB9-39DB-43AB-8C1B-C186B770234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2F202-11C6-4DD2-9293-985752BE4771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4BFB9-39DB-43AB-8C1B-C186B770234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2F202-11C6-4DD2-9293-985752BE4771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4BFB9-39DB-43AB-8C1B-C186B770234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2F202-11C6-4DD2-9293-985752BE4771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4BFB9-39DB-43AB-8C1B-C186B770234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2F202-11C6-4DD2-9293-985752BE4771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4BFB9-39DB-43AB-8C1B-C186B770234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2F202-11C6-4DD2-9293-985752BE4771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4BFB9-39DB-43AB-8C1B-C186B770234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42F202-11C6-4DD2-9293-985752BE4771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64BFB9-39DB-43AB-8C1B-C186B770234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2071702"/>
          </a:xfrm>
        </p:spPr>
        <p:txBody>
          <a:bodyPr>
            <a:normAutofit/>
          </a:bodyPr>
          <a:lstStyle/>
          <a:p>
            <a:r>
              <a:rPr lang="pt-BR" sz="4000" dirty="0" smtClean="0">
                <a:latin typeface="Arial Black" pitchFamily="34" charset="0"/>
              </a:rPr>
              <a:t>ETERNAMENTE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ETERNAMENTE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TU ÉS DEUS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3500462"/>
          </a:xfrm>
        </p:spPr>
        <p:txBody>
          <a:bodyPr>
            <a:normAutofit/>
          </a:bodyPr>
          <a:lstStyle/>
          <a:p>
            <a:r>
              <a:rPr lang="pt-BR" sz="4000" dirty="0" smtClean="0">
                <a:latin typeface="Arial Black" pitchFamily="34" charset="0"/>
              </a:rPr>
              <a:t>EM SANTIDADE ESTÁS SENTADO EM TEU SUBLIME TRONO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PRA SEMPRE REINA 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SOBRE TUDO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3000396"/>
          </a:xfrm>
        </p:spPr>
        <p:txBody>
          <a:bodyPr>
            <a:normAutofit/>
          </a:bodyPr>
          <a:lstStyle/>
          <a:p>
            <a:r>
              <a:rPr lang="pt-BR" sz="4000" dirty="0" smtClean="0">
                <a:latin typeface="Arial Black" pitchFamily="34" charset="0"/>
              </a:rPr>
              <a:t>TODAS AS NAÇÕES UM DIA VÃO PROSTRAR E TE ADORAR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TU </a:t>
            </a:r>
            <a:r>
              <a:rPr lang="pt-BR" sz="4000" dirty="0" smtClean="0">
                <a:latin typeface="Arial Black" pitchFamily="34" charset="0"/>
              </a:rPr>
              <a:t>ÉS </a:t>
            </a:r>
            <a:r>
              <a:rPr lang="pt-BR" sz="4000" dirty="0" smtClean="0">
                <a:latin typeface="Arial Black" pitchFamily="34" charset="0"/>
              </a:rPr>
              <a:t>TU ÉS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SÓ TU ÉS O VERDADEIRO DEUS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2143140"/>
          </a:xfrm>
        </p:spPr>
        <p:txBody>
          <a:bodyPr>
            <a:normAutofit/>
          </a:bodyPr>
          <a:lstStyle/>
          <a:p>
            <a:r>
              <a:rPr lang="pt-BR" sz="4000" dirty="0" smtClean="0">
                <a:latin typeface="Arial Black" pitchFamily="34" charset="0"/>
              </a:rPr>
              <a:t>ETERNAMENTE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ETERNAMENTE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TU ÉS DEUS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142852"/>
            <a:ext cx="9144000" cy="3286148"/>
          </a:xfrm>
        </p:spPr>
        <p:txBody>
          <a:bodyPr>
            <a:normAutofit/>
          </a:bodyPr>
          <a:lstStyle/>
          <a:p>
            <a:r>
              <a:rPr lang="pt-BR" sz="4000" dirty="0" smtClean="0">
                <a:latin typeface="Arial Black" pitchFamily="34" charset="0"/>
              </a:rPr>
              <a:t>TU ÉS FIEL EM TEUS CAMINHOS 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E EM TEUS PROPÓSITOS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NOS ESCOLHESTE 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EM TEU FILHO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2928958"/>
          </a:xfrm>
        </p:spPr>
        <p:txBody>
          <a:bodyPr>
            <a:normAutofit/>
          </a:bodyPr>
          <a:lstStyle/>
          <a:p>
            <a:r>
              <a:rPr lang="pt-BR" sz="4000" dirty="0" smtClean="0">
                <a:latin typeface="Arial Black" pitchFamily="34" charset="0"/>
              </a:rPr>
              <a:t>PRA VIVERMOS SEMPRE EM TEU AMOR E TUA GLÓRIA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TU </a:t>
            </a:r>
            <a:r>
              <a:rPr lang="pt-BR" sz="4000" dirty="0" smtClean="0">
                <a:latin typeface="Arial Black" pitchFamily="34" charset="0"/>
              </a:rPr>
              <a:t>ÉS </a:t>
            </a:r>
            <a:r>
              <a:rPr lang="pt-BR" sz="4000" dirty="0" smtClean="0">
                <a:latin typeface="Arial Black" pitchFamily="34" charset="0"/>
              </a:rPr>
              <a:t>TU ÉS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SÓ TU ÉS O VERDADEIRO DEUS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142852"/>
            <a:ext cx="9144000" cy="1665874"/>
          </a:xfrm>
        </p:spPr>
        <p:txBody>
          <a:bodyPr>
            <a:normAutofit/>
          </a:bodyPr>
          <a:lstStyle/>
          <a:p>
            <a:r>
              <a:rPr lang="pt-BR" sz="4000" dirty="0" smtClean="0">
                <a:latin typeface="Arial Black" pitchFamily="34" charset="0"/>
              </a:rPr>
              <a:t>DEUS </a:t>
            </a:r>
            <a:r>
              <a:rPr lang="pt-BR" sz="4000" dirty="0" smtClean="0">
                <a:latin typeface="Arial Black" pitchFamily="34" charset="0"/>
              </a:rPr>
              <a:t>INVISÍVEL IMORTAL </a:t>
            </a:r>
            <a:r>
              <a:rPr lang="pt-BR" sz="4000" dirty="0" smtClean="0">
                <a:latin typeface="Arial Black" pitchFamily="34" charset="0"/>
              </a:rPr>
              <a:t>MARAVILHOSO PAI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40</Words>
  <Application>Microsoft Office PowerPoint</Application>
  <PresentationFormat>Apresentação na tela (4:3)</PresentationFormat>
  <Paragraphs>7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7</vt:i4>
      </vt:variant>
    </vt:vector>
  </HeadingPairs>
  <TitlesOfParts>
    <vt:vector size="8" baseType="lpstr">
      <vt:lpstr>Tema do Office</vt:lpstr>
      <vt:lpstr>ETERNAMENTE ETERNAMENTE TU ÉS DEUS</vt:lpstr>
      <vt:lpstr>EM SANTIDADE ESTÁS SENTADO EM TEU SUBLIME TRONO PRA SEMPRE REINA  SOBRE TUDO</vt:lpstr>
      <vt:lpstr>TODAS AS NAÇÕES UM DIA VÃO PROSTRAR E TE ADORAR TU ÉS TU ÉS SÓ TU ÉS O VERDADEIRO DEUS</vt:lpstr>
      <vt:lpstr>ETERNAMENTE ETERNAMENTE TU ÉS DEUS</vt:lpstr>
      <vt:lpstr>TU ÉS FIEL EM TEUS CAMINHOS  E EM TEUS PROPÓSITOS NOS ESCOLHESTE  EM TEU FILHO</vt:lpstr>
      <vt:lpstr>PRA VIVERMOS SEMPRE EM TEU AMOR E TUA GLÓRIA TU ÉS TU ÉS SÓ TU ÉS O VERDADEIRO DEUS</vt:lpstr>
      <vt:lpstr>DEUS INVISÍVEL IMORTAL MARAVILHOSO PAI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ETERNAMENTE ETERNAMENTE TU ÉS DEUS</dc:title>
  <dc:creator>Vídeos</dc:creator>
  <cp:lastModifiedBy>Projetor</cp:lastModifiedBy>
  <cp:revision>3</cp:revision>
  <dcterms:created xsi:type="dcterms:W3CDTF">2011-02-20T20:24:59Z</dcterms:created>
  <dcterms:modified xsi:type="dcterms:W3CDTF">2021-02-09T16:30:40Z</dcterms:modified>
</cp:coreProperties>
</file>