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480B1-91C6-4276-BBC5-FA741A146B1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870C-4DFE-44D0-949A-3EE6012C5B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480B1-91C6-4276-BBC5-FA741A146B1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870C-4DFE-44D0-949A-3EE6012C5B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480B1-91C6-4276-BBC5-FA741A146B1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870C-4DFE-44D0-949A-3EE6012C5B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480B1-91C6-4276-BBC5-FA741A146B1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870C-4DFE-44D0-949A-3EE6012C5B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480B1-91C6-4276-BBC5-FA741A146B1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870C-4DFE-44D0-949A-3EE6012C5B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480B1-91C6-4276-BBC5-FA741A146B1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870C-4DFE-44D0-949A-3EE6012C5B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480B1-91C6-4276-BBC5-FA741A146B1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870C-4DFE-44D0-949A-3EE6012C5B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480B1-91C6-4276-BBC5-FA741A146B1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870C-4DFE-44D0-949A-3EE6012C5B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480B1-91C6-4276-BBC5-FA741A146B1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870C-4DFE-44D0-949A-3EE6012C5B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480B1-91C6-4276-BBC5-FA741A146B1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870C-4DFE-44D0-949A-3EE6012C5B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480B1-91C6-4276-BBC5-FA741A146B1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870C-4DFE-44D0-949A-3EE6012C5B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480B1-91C6-4276-BBC5-FA741A146B13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5870C-4DFE-44D0-949A-3EE6012C5B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71451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EU ADORAREI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SEMPRE O ADORAREI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14314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CANTAREI </a:t>
            </a:r>
            <a:r>
              <a:rPr lang="pt-BR" sz="4000" dirty="0" smtClean="0">
                <a:latin typeface="Arial Black" pitchFamily="34" charset="0"/>
              </a:rPr>
              <a:t>LOUVORES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MINHA VIDA ESTÁ </a:t>
            </a:r>
            <a:r>
              <a:rPr lang="pt-BR" sz="4000" dirty="0" smtClean="0">
                <a:latin typeface="Arial Black" pitchFamily="34" charset="0"/>
              </a:rPr>
              <a:t>DIANTE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 </a:t>
            </a:r>
            <a:r>
              <a:rPr lang="pt-BR" sz="4000" dirty="0" smtClean="0">
                <a:latin typeface="Arial Black" pitchFamily="34" charset="0"/>
              </a:rPr>
              <a:t>TI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214570"/>
          </a:xfrm>
        </p:spPr>
        <p:txBody>
          <a:bodyPr>
            <a:noAutofit/>
          </a:bodyPr>
          <a:lstStyle/>
          <a:p>
            <a:r>
              <a:rPr lang="pt-BR" sz="4000" b="1" dirty="0">
                <a:latin typeface="Arial Black" pitchFamily="34" charset="0"/>
              </a:rPr>
              <a:t>ME PROSTRAREI </a:t>
            </a:r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ANTE </a:t>
            </a:r>
            <a:r>
              <a:rPr lang="pt-BR" sz="4000" b="1" dirty="0">
                <a:latin typeface="Arial Black" pitchFamily="34" charset="0"/>
              </a:rPr>
              <a:t>A TUA PRESENÇA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RECONHECENDO TUA GLÓRIA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14636"/>
          </a:xfrm>
        </p:spPr>
        <p:txBody>
          <a:bodyPr>
            <a:normAutofit/>
          </a:bodyPr>
          <a:lstStyle/>
          <a:p>
            <a:r>
              <a:rPr lang="pt-BR" sz="4000" b="1" dirty="0">
                <a:latin typeface="Arial Black" pitchFamily="34" charset="0"/>
              </a:rPr>
              <a:t>POIS TU ÉS DIGNO </a:t>
            </a:r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DE </a:t>
            </a:r>
            <a:r>
              <a:rPr lang="pt-BR" sz="4000" b="1" dirty="0">
                <a:latin typeface="Arial Black" pitchFamily="34" charset="0"/>
              </a:rPr>
              <a:t>SER COROADO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 </a:t>
            </a:r>
            <a:r>
              <a:rPr lang="pt-BR" sz="4000" b="1" dirty="0">
                <a:latin typeface="Arial Black" pitchFamily="34" charset="0"/>
              </a:rPr>
              <a:t>DECLARO TUA MAJESTADE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 </a:t>
            </a:r>
            <a:r>
              <a:rPr lang="pt-BR" sz="4000" b="1" dirty="0">
                <a:latin typeface="Arial Black" pitchFamily="34" charset="0"/>
              </a:rPr>
              <a:t>SEMPRE TE ADORAREI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928958"/>
          </a:xfrm>
        </p:spPr>
        <p:txBody>
          <a:bodyPr>
            <a:normAutofit/>
          </a:bodyPr>
          <a:lstStyle/>
          <a:p>
            <a:r>
              <a:rPr lang="pt-BR" sz="4000" b="1" dirty="0">
                <a:latin typeface="Arial Black" pitchFamily="34" charset="0"/>
              </a:rPr>
              <a:t>LEVANTO MINHAS MÃOS </a:t>
            </a:r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ME </a:t>
            </a:r>
            <a:r>
              <a:rPr lang="pt-BR" sz="4000" b="1" dirty="0">
                <a:latin typeface="Arial Black" pitchFamily="34" charset="0"/>
              </a:rPr>
              <a:t>RENDO A TI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PAI TE DOU </a:t>
            </a:r>
            <a:r>
              <a:rPr lang="pt-BR" sz="4000" b="1" dirty="0" smtClean="0">
                <a:latin typeface="Arial Black" pitchFamily="34" charset="0"/>
              </a:rPr>
              <a:t>MEU </a:t>
            </a:r>
            <a:r>
              <a:rPr lang="pt-BR" sz="4000" b="1" dirty="0">
                <a:latin typeface="Arial Black" pitchFamily="34" charset="0"/>
              </a:rPr>
              <a:t>LOUVOR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TU ÉS TUDO PRA </a:t>
            </a:r>
            <a:r>
              <a:rPr lang="pt-BR" sz="4000" b="1" dirty="0" smtClean="0">
                <a:latin typeface="Arial Black" pitchFamily="34" charset="0"/>
              </a:rPr>
              <a:t>MIM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857520"/>
          </a:xfrm>
        </p:spPr>
        <p:txBody>
          <a:bodyPr>
            <a:normAutofit/>
          </a:bodyPr>
          <a:lstStyle/>
          <a:p>
            <a:r>
              <a:rPr lang="pt-BR" sz="4000" b="1" dirty="0">
                <a:latin typeface="Arial Black" pitchFamily="34" charset="0"/>
              </a:rPr>
              <a:t>LEVANTO MINHA VOZ DECLARAREI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TUA </a:t>
            </a:r>
            <a:r>
              <a:rPr lang="pt-BR" sz="4000" b="1" dirty="0" smtClean="0">
                <a:latin typeface="Arial Black" pitchFamily="34" charset="0"/>
              </a:rPr>
              <a:t>FORÇA </a:t>
            </a:r>
            <a:r>
              <a:rPr lang="pt-BR" sz="4000" b="1" dirty="0">
                <a:latin typeface="Arial Black" pitchFamily="34" charset="0"/>
              </a:rPr>
              <a:t>TUA GLÓRIA</a:t>
            </a:r>
            <a:r>
              <a:rPr lang="pt-BR" sz="4000" dirty="0">
                <a:latin typeface="Arial Black" pitchFamily="34" charset="0"/>
              </a:rPr>
              <a:t/>
            </a:r>
            <a:br>
              <a:rPr lang="pt-BR" sz="4000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A GLÓRIA DO MEU </a:t>
            </a:r>
            <a:r>
              <a:rPr lang="pt-BR" sz="4000" b="1" dirty="0" smtClean="0">
                <a:latin typeface="Arial Black" pitchFamily="34" charset="0"/>
              </a:rPr>
              <a:t>REI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17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EU ADORAREI SEMPRE O ADORAREI</vt:lpstr>
      <vt:lpstr>CANTAREI LOUVORES MINHA VIDA ESTÁ DIANTE DE TI</vt:lpstr>
      <vt:lpstr>ME PROSTRAREI  ANTE A TUA PRESENÇA RECONHECENDO TUA GLÓRIA</vt:lpstr>
      <vt:lpstr>POIS TU ÉS DIGNO  DE SER COROADO  DECLARO TUA MAJESTADE  SEMPRE TE ADORAREI</vt:lpstr>
      <vt:lpstr>LEVANTO MINHAS MÃOS  ME RENDO A TI PAI TE DOU MEU LOUVOR TU ÉS TUDO PRA MIM</vt:lpstr>
      <vt:lpstr>LEVANTO MINHA VOZ DECLARAREI TUA FORÇA TUA GLÓRIA A GLÓRIA DO MEU REI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ADORAREI SEMPRE O ADORAREI</dc:title>
  <dc:creator>Vídeos</dc:creator>
  <cp:lastModifiedBy>Projetor</cp:lastModifiedBy>
  <cp:revision>5</cp:revision>
  <dcterms:created xsi:type="dcterms:W3CDTF">2010-01-03T20:04:52Z</dcterms:created>
  <dcterms:modified xsi:type="dcterms:W3CDTF">2021-02-09T16:33:22Z</dcterms:modified>
</cp:coreProperties>
</file>