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FDECECDE-CC2B-40CA-9190-DDBC010B522C}" type="datetimeFigureOut">
              <a:rPr lang="pt-BR"/>
              <a:pPr>
                <a:defRPr/>
              </a:pPr>
              <a:t>19/10/2023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2D7C09D-C541-404F-B003-7080441A6A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64358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2D7C09D-C541-404F-B003-7080441A6A78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88127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922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F39D82B-F6B3-44C9-80C9-EFDDD8F5993A}" type="slidenum">
              <a:rPr lang="pt-BR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6555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39C022-85BC-42DA-AFCF-EC8992FE4D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F8F45-B9C3-4A54-85E2-3177838C1C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5ECE6-5624-4319-B720-0A0D447EF38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409D15-7F4C-4517-B7F5-A51101E617B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D4671-373E-4DD1-B044-8FF0D56DC69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6A9CE-69FD-4EEB-8689-B558FB3A3D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E7E4A-CDE9-47C8-8F7C-95214E610C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C049C-A8A6-4600-BCB0-2AF3D7F60F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9D890-0CBE-42A5-911D-5D665E0B4D1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39CF49-E1FE-4E23-8563-E7849411E4E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23DF66-CB6D-4FAF-8F2A-7836252F830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9E24388-0E36-45D3-8487-15592CE6A6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388" y="461963"/>
            <a:ext cx="8964612" cy="1752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sz="4400" dirty="0" smtClean="0">
                <a:latin typeface="Arial Black" pitchFamily="34" charset="0"/>
              </a:rPr>
              <a:t>NA GLÓRIA DA TUA PRESENÇA</a:t>
            </a:r>
          </a:p>
          <a:p>
            <a:pPr eaLnBrk="1" hangingPunct="1">
              <a:lnSpc>
                <a:spcPct val="80000"/>
              </a:lnSpc>
            </a:pPr>
            <a:r>
              <a:rPr lang="pt-BR" sz="4400" dirty="0" smtClean="0">
                <a:latin typeface="Arial Black" pitchFamily="34" charset="0"/>
              </a:rPr>
              <a:t>ACHO DESCANSO PRA MINHA ALMA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57250"/>
            <a:ext cx="9144000" cy="1143000"/>
          </a:xfrm>
        </p:spPr>
        <p:txBody>
          <a:bodyPr/>
          <a:lstStyle/>
          <a:p>
            <a:pPr eaLnBrk="1" hangingPunct="1"/>
            <a:r>
              <a:rPr lang="pt-BR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br>
              <a:rPr lang="pt-BR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pt-BR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tx1"/>
                </a:solidFill>
                <a:latin typeface="Arial Black" pitchFamily="34" charset="0"/>
              </a:rPr>
              <a:t>NAS PROFUNDEZAS DO TEU AMOR</a:t>
            </a:r>
            <a:br>
              <a:rPr lang="pt-BR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pt-BR" dirty="0" smtClean="0">
                <a:solidFill>
                  <a:schemeClr val="tx1"/>
                </a:solidFill>
                <a:latin typeface="Arial Black" pitchFamily="34" charset="0"/>
              </a:rPr>
              <a:t>ENCONTRO A PAZ TÃO PLENA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52736"/>
            <a:ext cx="9144000" cy="1143000"/>
          </a:xfrm>
        </p:spPr>
        <p:txBody>
          <a:bodyPr/>
          <a:lstStyle/>
          <a:p>
            <a:pPr eaLnBrk="1" hangingPunct="1"/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EU TE AMO SENHOR, </a:t>
            </a:r>
            <a:b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EU AMO A TUA PRESENÇA </a:t>
            </a:r>
            <a:b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 EU TE AMO SENHOR, </a:t>
            </a:r>
            <a:b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>EU AMO A TUA PRESENÇA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60648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dirty="0" smtClean="0">
                <a:latin typeface="Arial Black" pitchFamily="34" charset="0"/>
              </a:rPr>
              <a:t>EU TE AMO SENHOR,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TE AMO JESUS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EU TE AMO SENHOR,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EU AMO A TUA PRESENÇA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9118</TotalTime>
  <Words>23</Words>
  <Application>Microsoft Office PowerPoint</Application>
  <PresentationFormat>Apresentação na tela (4:3)</PresentationFormat>
  <Paragraphs>7</Paragraphs>
  <Slides>4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Arial Black</vt:lpstr>
      <vt:lpstr>Calibri</vt:lpstr>
      <vt:lpstr>Design padrão</vt:lpstr>
      <vt:lpstr>Apresentação do PowerPoint</vt:lpstr>
      <vt:lpstr>   NAS PROFUNDEZAS DO TEU AMOR ENCONTRO A PAZ TÃO PLENA</vt:lpstr>
      <vt:lpstr>EU TE AMO SENHOR,  EU AMO A TUA PRESENÇA   EU TE AMO SENHOR,  EU AMO A TUA PRESENÇA </vt:lpstr>
      <vt:lpstr>Apresentação do PowerPoint</vt:lpstr>
    </vt:vector>
  </TitlesOfParts>
  <Company>Nikola Tesla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Luiz Fontes</dc:creator>
  <cp:lastModifiedBy>Celebrandodeus</cp:lastModifiedBy>
  <cp:revision>16</cp:revision>
  <dcterms:created xsi:type="dcterms:W3CDTF">2009-07-12T20:48:19Z</dcterms:created>
  <dcterms:modified xsi:type="dcterms:W3CDTF">2023-10-20T00:07:47Z</dcterms:modified>
</cp:coreProperties>
</file>