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61" r:id="rId3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4C015673-0097-4A92-BF3D-BAA3A3054A81}" type="datetimeFigureOut">
              <a:rPr lang="pt-BR"/>
              <a:pPr>
                <a:defRPr/>
              </a:pPr>
              <a:t>09/02/2021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4C624698-648C-4D21-82A3-B57AACD4F8F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C3CF8-C63C-4F65-88B3-ECD923FC08C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7D204-E351-445F-8888-6B8916E2687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96995D-CCCE-4DB2-BD45-A875CCB0398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219B3-FAC2-484A-8EE4-0145D813114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3DE69-3781-41B3-82C8-90FCEDAACC9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E0545-910C-4393-96AA-A2B1D73E106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8355AA-CE1F-41FF-8A26-74720B9E2BD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12DAB-3C8D-4FAD-85BA-DE593B5541C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EE23B3-7B41-4562-8AF0-36B72EDA849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702C1-9CE4-4827-9B2B-D68B3387023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DD086-47F5-4897-B14A-E7ECA1C7E83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DF15883-F38A-4A2A-82B3-3C3DBF0F1D7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85728"/>
            <a:ext cx="9144000" cy="1252526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t-BR" sz="4000" dirty="0" smtClean="0">
                <a:latin typeface="Arial Black" pitchFamily="34" charset="0"/>
              </a:rPr>
              <a:t>EU E MINHA CASA SERVIREMOS AO </a:t>
            </a:r>
            <a:r>
              <a:rPr lang="pt-BR" sz="4000" dirty="0" smtClean="0">
                <a:latin typeface="Arial Black" pitchFamily="34" charset="0"/>
              </a:rPr>
              <a:t>SENHOR</a:t>
            </a:r>
            <a:endParaRPr lang="pt-BR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14290"/>
            <a:ext cx="9144000" cy="2643206"/>
          </a:xfrm>
        </p:spPr>
        <p:txBody>
          <a:bodyPr/>
          <a:lstStyle/>
          <a:p>
            <a:pPr eaLnBrk="1" hangingPunct="1"/>
            <a: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  <a:t>HAJA O QUE </a:t>
            </a:r>
            <a: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  <a:t>HOUVER </a:t>
            </a:r>
            <a: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  <a:t/>
            </a:r>
            <a:b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  <a:t>A QUE PREÇO FOR</a:t>
            </a:r>
            <a:b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  <a:t>EU E MINHA CASA SERVIREMOS AO SENHOR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 TUDO O QUE SOU">
  <a:themeElements>
    <a:clrScheme name="Design padrão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 TUDO O QUE SOU</Template>
  <TotalTime>2</TotalTime>
  <Words>11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COM TUDO O QUE SOU</vt:lpstr>
      <vt:lpstr>Slide 1</vt:lpstr>
      <vt:lpstr>HAJA O QUE HOUVER  A QUE PREÇO FOR EU E MINHA CASA SERVIREMOS AO SENHOR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Vídeos</dc:creator>
  <cp:lastModifiedBy>Projetor</cp:lastModifiedBy>
  <cp:revision>3</cp:revision>
  <dcterms:created xsi:type="dcterms:W3CDTF">2011-06-25T20:58:25Z</dcterms:created>
  <dcterms:modified xsi:type="dcterms:W3CDTF">2021-02-09T16:34:40Z</dcterms:modified>
</cp:coreProperties>
</file>