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7" r:id="rId5"/>
    <p:sldId id="274" r:id="rId6"/>
    <p:sldId id="270" r:id="rId7"/>
    <p:sldId id="268" r:id="rId8"/>
    <p:sldId id="269" r:id="rId9"/>
    <p:sldId id="271" r:id="rId10"/>
    <p:sldId id="272" r:id="rId11"/>
    <p:sldId id="273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DESDE O PRINCÍPIO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CRIADOR, ANTES DO TEMPO EXISTIR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MEIO AS TREVAS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SUA VOZ SE ESCUTOU, NO CAOS A LUZ FEZ SURGIR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DEUS QUE SALVA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MEIO A DOR, VIESTES PRA ME RESGATAR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ALI O CALVÁRIO, EM ESCURIDÃO MORRESTES PRA VIDA NOS DAR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AO TEU FALAR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BILHÕES DE FALAS DEIXAM DE EXISTIR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DESTES TUA VIDA EU REVIVI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DA MORTE LEVANTASTES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VEJO TEU AMOR NA CRIAÇÃO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PARTE DESENHADA POR TUAS MÃOS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ESCOLHESTES RENDER TUDO,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VEJO OITO BILHÕES DE FORMAS DE AMAR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FILHO QUE MORRESTES  PARA SALVAR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POR ELES DESTE A VIDA,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TU FARIAS CEM BILHÕES DE VEZES MAIS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TUA GRAÇA NÃO SE PODE COMPARAR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ÉS AQUELE QUE NÃO DEIXA UM SÓ PRA TRÁS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AO TEU FALAR A CEM BILHÕES DE ESTRELAS BRILHO DÁS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PLANETAS NASCEM COM O TEU SOPRAR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GALÁXIAS TE ADORAM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POSSO VER TEU CORAÇÃO NA CRIAÇÃO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ESTRELA UM SINAL DO TEU PERDÃO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 NATUREZA TE LOUVA,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 DE PROMESSAS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PRA SEMPRE FIEL, NÃO ABRES A BOCA EM VÃO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QUANDO TU FALAS A VIDA E A CIÊNCIA, O SOM DE TUA VOZ SEGUIRÃO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AO TEU FALAR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CEM BILHÕES DE SERES VIDA DÁS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FORMAM AO FLUIR SO TEU SOPRAR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REVELAM TUA GLÓRIA,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VEJO TEU AMOR EM TODO O TEU FALAR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CADA CÉU PINTANDO UM QUADRO A SE CRIAR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 CRIAÇÃO TE SEGUE,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AS ESTRELAS TE ADORAM,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MONTANHAS SE AJOELHAM,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OS MARES LOUVAM ALTO,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SE TUDO EXISTE PRA TE EXALTAR,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O VENTO TE OBEDECE, EU TAMBÉM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AS ROCHAS A TI CLAMAM, EU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SE TODO ESSE LOUVOR NÃO TE BASTAR CEM BILHÕES DE VEZES MAIS EU VOU CANTAR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96</Words>
  <Application>Microsoft Office PowerPoint</Application>
  <PresentationFormat>Apresentação na tela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DESDE O PRINCÍPIO DEUS CRIADOR, ANTES DO TEMPO EXISTIR EM MEIO AS TREVAS SUA VOZ SE ESCUTOU, NO CAOS A LUZ FEZ SURGIR</vt:lpstr>
      <vt:lpstr>E AO TEU FALAR A CEM BILHÕES DE ESTRELAS BRILHO DÁS PLANETAS NASCEM COM O TEU SOPRAR SE AS GALÁXIAS TE ADORAM EU TAMBÉM</vt:lpstr>
      <vt:lpstr>POSSO VER TEU CORAÇÃO NA CRIAÇÃO CADA ESTRELA UM SINAL DO TEU PERDÃO SE A NATUREZA TE LOUVA, EU TAMBÉM</vt:lpstr>
      <vt:lpstr>DEUS DE PROMESSAS PRA SEMPRE FIEL, NÃO ABRES A BOCA EM VÃO E QUANDO TU FALAS A VIDA E A CIÊNCIA, O SOM DE TUA VOZ SEGUIRÃO</vt:lpstr>
      <vt:lpstr>E AO TEU FALAR A CEM BILHÕES DE SERES VIDA DÁS SE FORMAM AO FLUIR SO TEU SOPRAR SE REVELAM TUA GLÓRIA, EU TAMBÉM</vt:lpstr>
      <vt:lpstr>VEJO TEU AMOR EM TODO O TEU FALAR CADA CÉU PINTANDO UM QUADRO A SE CRIAR SE A CRIAÇÃO TE SEGUE, EU TAMBÉM</vt:lpstr>
      <vt:lpstr>SE AS ESTRELAS TE ADORAM, EU TAMBÉM SE AS MONTANHAS SE AJOELHAM, EU TAMBÉM SE OS MARES LOUVAM ALTO, EU TAMBÉM</vt:lpstr>
      <vt:lpstr>E SE TUDO EXISTE PRA TE EXALTAR, EU TAMBÉM SE O VENTO TE OBEDECE, EU TAMBÉM SE AS ROCHAS A TI CLAMAM, EU TAMBÉM</vt:lpstr>
      <vt:lpstr>E SE TODO ESSE LOUVOR NÃO TE BASTAR CEM BILHÕES DE VEZES MAIS EU VOU CANTAR</vt:lpstr>
      <vt:lpstr>O DEUS QUE SALVA EM MEIO A DOR, VIESTES PRA ME RESGATAR ALI O CALVÁRIO, EM ESCURIDÃO MORRESTES PRA VIDA NOS DAR</vt:lpstr>
      <vt:lpstr>E AO TEU FALAR BILHÕES DE FALAS DEIXAM DE EXISTIR ONDE DESTES TUA VIDA EU REVIVI SE DA MORTE LEVANTASTES EU TAMBÉM</vt:lpstr>
      <vt:lpstr>VEJO TEU AMOR NA CRIAÇÃO CADA PARTE DESENHADA POR TUAS MÃOS SE ESCOLHESTES RENDER TUDO, EU TAMBÉM</vt:lpstr>
      <vt:lpstr>VEJO OITO BILHÕES DE FORMAS DE AMAR CADA FILHO QUE MORRESTES  PARA SALVAR SE POR ELES DESTE A VIDA, EU TAMBÉM</vt:lpstr>
      <vt:lpstr>TU FARIAS CEM BILHÕES DE VEZES MAIS TUA GRAÇA NÃO SE PODE COMPARAR ÉS AQUELE QUE NÃO DEIXA UM SÓ PRA TRÁS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42</cp:revision>
  <dcterms:created xsi:type="dcterms:W3CDTF">2009-08-09T18:19:18Z</dcterms:created>
  <dcterms:modified xsi:type="dcterms:W3CDTF">2020-12-27T21:19:53Z</dcterms:modified>
</cp:coreProperties>
</file>