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63940-BB43-447F-A6B7-484F4F395632}" type="datetimeFigureOut">
              <a:rPr lang="pt-BR" smtClean="0"/>
              <a:t>12/06/2010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F5732-4DFA-44F9-9B84-AD5DADD7B29F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TE BUSCO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PROCURO Ó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 SILÊNCIO TU ESTÁS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618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TE BUSCO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TODA HORA ESPERO EM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REVELA-TE A MIM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CONHECER-TE EU QUERO MAIS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SENHOR TE QUERO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QUERO OUVIR TUA VOZ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SENHOR TE QUERO MAIS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QUERO LOUVAR-TE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FACE EU QUERO VER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SENHOR TE QUERO MAIS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mtClean="0">
                <a:latin typeface="Arial Black" pitchFamily="34" charset="0"/>
              </a:rPr>
              <a:t>PROSSEGUINDO </a:t>
            </a:r>
            <a:br>
              <a:rPr lang="pt-BR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PARA O ALVO EU VOU</a:t>
            </a:r>
            <a:br>
              <a:rPr lang="pt-BR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A COROA CONQUISTAR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2474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VOU LUTANDO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NADA PODE ME IMPEDIR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VOU TE SEGUIR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CONHECER-TE EU QUERO MAIS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EU TE BUSCO TE PROCURO Ó DEUS NO SILÊNCIO TU ESTÁS</vt:lpstr>
      <vt:lpstr>EU TE BUSCO TODA HORA ESPERO EM TI REVELA-TE A MIM CONHECER-TE EU QUERO MAIS</vt:lpstr>
      <vt:lpstr>SENHOR TE QUERO QUERO OUVIR TUA VOZ SENHOR TE QUERO MAIS</vt:lpstr>
      <vt:lpstr>QUERO LOUVAR-TE TUA FACE EU QUERO VER SENHOR TE QUERO MAIS</vt:lpstr>
      <vt:lpstr>PROSSEGUINDO  PARA O ALVO EU VOU A COROA CONQUISTAR</vt:lpstr>
      <vt:lpstr>VOU LUTANDO NADA PODE ME IMPEDIR EU VOU TE SEGUIR CONHECER-TE EU QUERO MAIS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TE BUSCO TE PROCURO Ó DEUS NO SILÊNCIO TU ESTÁS</dc:title>
  <dc:creator>Vídeos</dc:creator>
  <cp:lastModifiedBy>Vídeos</cp:lastModifiedBy>
  <cp:revision>1</cp:revision>
  <dcterms:created xsi:type="dcterms:W3CDTF">2010-06-12T21:14:26Z</dcterms:created>
  <dcterms:modified xsi:type="dcterms:W3CDTF">2010-06-12T21:17:45Z</dcterms:modified>
</cp:coreProperties>
</file>