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78608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EU TE LOUVAREI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 TODO O MEU CORAÇÃO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TE LOUVAREI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 TODO O MEU CORAÇÃO</a:t>
            </a:r>
            <a:endParaRPr lang="pt-B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857520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 Black" pitchFamily="34" charset="0"/>
              </a:rPr>
              <a:t>NA PRESENÇA DOS HOMENS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A TI CANTAREI LOUVORES</a:t>
            </a:r>
            <a:r>
              <a:rPr lang="pt-BR" sz="4000" b="1" dirty="0" smtClean="0">
                <a:latin typeface="Arial Black" pitchFamily="34" charset="0"/>
              </a:rPr>
              <a:t/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 NA PRESENÇA DOS HOMENS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A TI CANTAREI LOUVORES</a:t>
            </a:r>
            <a:endParaRPr lang="pt-B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1464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EU TE ADORAREI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 TODO O MEU CORAÇÃO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 EU TE ADORAREI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 TODO O MEU CORAÇÃO</a:t>
            </a:r>
            <a:endParaRPr lang="pt-B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12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EU TE LOUVAREI SENHOR DE TODO O MEU CORAÇÃO EU TE LOUVAREI SENHOR DE TODO O MEU CORAÇÃO</vt:lpstr>
      <vt:lpstr>NA PRESENÇA DOS HOMENS A TI CANTAREI LOUVORES  NA PRESENÇA DOS HOMENS A TI CANTAREI LOUVORES</vt:lpstr>
      <vt:lpstr>EU TE ADORAREI SENHOR DE TODO O MEU CORAÇÃO  EU TE ADORAREI SENHOR DE TODO O MEU CORAÇÃO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Te louvarei Senhor De todo o meu coração Eu te louvarei Senhor De todo o meu coração</dc:title>
  <dc:creator>Vídeos</dc:creator>
  <cp:lastModifiedBy>Projetor</cp:lastModifiedBy>
  <cp:revision>12</cp:revision>
  <dcterms:created xsi:type="dcterms:W3CDTF">2010-01-17T19:47:35Z</dcterms:created>
  <dcterms:modified xsi:type="dcterms:W3CDTF">2021-02-09T16:39:09Z</dcterms:modified>
</cp:coreProperties>
</file>