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VEJO 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SENTADO NO TRONO ALTO E SUBLIME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AS ABAS DE SUAS VESTES COBRIAM SEU SANTO TEMPLO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VEJO 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REVESTIDO DE GLÓRIA E MAJESTADE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SERAFINS AO SEU REDOR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CLAMANDO SANTO É O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SANTO, SANTO, 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SANTO É O </a:t>
            </a:r>
            <a:r>
              <a:rPr lang="en-US" sz="4000" dirty="0" smtClean="0">
                <a:latin typeface="Arial Black" pitchFamily="34" charset="0"/>
              </a:rPr>
              <a:t>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SANTO, SANTO, 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SANTO É O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13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EU VEJO O SENHOR SENTADO NO TRONO ALTO E SUBLIME AS ABAS DE SUAS VESTES COBRIAM SEU SANTO TEMPLO</vt:lpstr>
      <vt:lpstr>EU VEJO O SENHOR REVESTIDO DE GLÓRIA E MAJESTADE SERAFINS AO SEU REDOR CLAMANDO SANTO É O SENHOR</vt:lpstr>
      <vt:lpstr>SANTO, SANTO, SANTO SANTO É O SENHOR SANTO, SANTO, SANTO SANTO É 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43</cp:revision>
  <dcterms:created xsi:type="dcterms:W3CDTF">2009-08-09T18:19:18Z</dcterms:created>
  <dcterms:modified xsi:type="dcterms:W3CDTF">2020-12-27T21:23:27Z</dcterms:modified>
</cp:coreProperties>
</file>