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VEJO UMA PEQUENA NUVEM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 TAMANHO DA MÃO DE UM HOMEM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ESTE É O SINAL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A TUA CHUVA VAI DESCER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FAZ CHOVER, FAZ CHOVER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ABRE AS COMPORTAS DOS CÉUS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 PEDIRMOS JESUS VIRÁ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COMO CHUVA DESCERÁ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ENTÃO CLAME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ENTÃO GRITE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ENTÃO CHAME POR ELE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FAZ CHOVER, FAZ CHOVER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ABRE AS COMPORTAS DOS CÉUS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21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EU VEJO UMA PEQUENA NUVEM DO TAMANHO DA MÃO DE UM HOMEM MAS ESTE É O SINAL QUE A TUA CHUVA VAI DESCER</vt:lpstr>
      <vt:lpstr>FAZ CHOVER, FAZ CHOVER ABRE AS COMPORTAS DOS CÉUS</vt:lpstr>
      <vt:lpstr>SE PEDIRMOS JESUS VIRÁ COMO CHUVA DESCERÁ</vt:lpstr>
      <vt:lpstr>ENTÃO CLAME ENTÃO GRITE ENTÃO CHAME POR ELE</vt:lpstr>
      <vt:lpstr>FAZ CHOVER, FAZ CHOVER ABRE AS COMPORTAS DOS CÉUS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44</cp:revision>
  <dcterms:created xsi:type="dcterms:W3CDTF">2009-08-09T18:19:18Z</dcterms:created>
  <dcterms:modified xsi:type="dcterms:W3CDTF">2020-12-27T21:25:39Z</dcterms:modified>
</cp:coreProperties>
</file>