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  <p:sldId id="270" r:id="rId7"/>
    <p:sldId id="271" r:id="rId8"/>
    <p:sldId id="272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DIGNO DESTA CANÇÃO SÓ TU ÉS,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DIGNO DO MEU LOUVOR SÓ TU ÉS,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DIGNO DA MINHA VIDA SÓ TU ÉS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OH, EU SOU TEU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828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NOME QUE É SOBRE TODOS É O TEU, JESUS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FONTE DA SALVAÇÃO SÓ TU ÉS, JESUS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DIGNO DA MINHA VIDA SÓ TU ÉS, JESUS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OH EU SOU TEU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905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SANTO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ÉS INCOMPARÁVEL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ÉS INIGUALÁVEL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ABRE OS MEUS OLHOS SENHOR MOSTRA QUEM TU ÉS E ENCHE O MEU CORAÇÃO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DO AMOR QUE FAZ MUDAR O MUNDO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ENCHE0NOS DESTE AMOR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TRANSFORMA O MUNDO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ENCHE-NOS DO TEU AMOR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TRANSFORMA O MUNDO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EU VOU CONSTRUIR MINHA VIDA EM 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TU ÉS MEU FUNDAMENTO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EU VOU CONFIAR SOMENTE EM 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VOU SER ABALADO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905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SANTO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ÉS INCOMPARÁVEL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ÉS INIGUALÁVEL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ABRE OS MEUS OLHOS SENHOR MOSTRA QUEM TU ÉS E ENCHE O MEU CORAÇÃO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DO AMOR QUE FAZ MUDAR O MUNDO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ENCHE0NOS DESTE AMOR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TRANSFORMA O MUNDO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ENCHE-NOS DO TEU AMOR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TRANSFORMA O MUNDO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EU VOU CONSTRUIR MINHA VIDA EM 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TU ÉS MEU FUNDAMENTO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EU VOU CONFIAR SOMENTE EM 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VOU SER ABALADO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40</Words>
  <Application>Microsoft Office PowerPoint</Application>
  <PresentationFormat>Apresentação na tela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DIGNO DESTA CANÇÃO SÓ TU ÉS, SENHOR DIGNO DO MEU LOUVOR SÓ TU ÉS, SENHOR DIGNO DA MINHA VIDA SÓ TU ÉS SENHOR OH, EU SOU TEU</vt:lpstr>
      <vt:lpstr>NOME QUE É SOBRE TODOS É O TEU, JESUS FONTE DA SALVAÇÃO SÓ TU ÉS, JESUS DIGNO DA MINHA VIDA SÓ TU ÉS, JESUS OH EU SOU TEU</vt:lpstr>
      <vt:lpstr>SANTO ÉS INCOMPARÁVEL ÉS INIGUALÁVEL ABRE OS MEUS OLHOS SENHOR MOSTRA QUEM TU ÉS E ENCHE O MEU CORAÇÃO DO AMOR QUE FAZ MUDAR O MUNDO</vt:lpstr>
      <vt:lpstr>ENCHE0NOS DESTE AMOR QUE TRANSFORMA O MUNDO ENCHE-NOS DO TEU AMOR QUE TRANSFORMA O MUNDO</vt:lpstr>
      <vt:lpstr>EU VOU CONSTRUIR MINHA VIDA EM TI TU ÉS MEU FUNDAMENTO EU VOU CONFIAR SOMENTE EM TI NÃO VOU SER ABALADO</vt:lpstr>
      <vt:lpstr>SANTO ÉS INCOMPARÁVEL ÉS INIGUALÁVEL ABRE OS MEUS OLHOS SENHOR MOSTRA QUEM TU ÉS E ENCHE O MEU CORAÇÃO DO AMOR QUE FAZ MUDAR O MUNDO</vt:lpstr>
      <vt:lpstr>ENCHE0NOS DESTE AMOR QUE TRANSFORMA O MUNDO ENCHE-NOS DO TEU AMOR QUE TRANSFORMA O MUNDO</vt:lpstr>
      <vt:lpstr>EU VOU CONSTRUIR MINHA VIDA EM TI TU ÉS MEU FUNDAMENTO EU VOU CONFIAR SOMENTE EM TI NÃO VOU SER ABALADO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45</cp:revision>
  <dcterms:created xsi:type="dcterms:W3CDTF">2009-08-09T18:19:18Z</dcterms:created>
  <dcterms:modified xsi:type="dcterms:W3CDTF">2020-12-27T21:31:27Z</dcterms:modified>
</cp:coreProperties>
</file>