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A6470-9FF4-4817-AA68-185B05136165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4E3DC-67C3-4A97-B895-A017B816EC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A6470-9FF4-4817-AA68-185B05136165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4E3DC-67C3-4A97-B895-A017B816EC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A6470-9FF4-4817-AA68-185B05136165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4E3DC-67C3-4A97-B895-A017B816EC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A6470-9FF4-4817-AA68-185B05136165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4E3DC-67C3-4A97-B895-A017B816EC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A6470-9FF4-4817-AA68-185B05136165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4E3DC-67C3-4A97-B895-A017B816EC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A6470-9FF4-4817-AA68-185B05136165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4E3DC-67C3-4A97-B895-A017B816EC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A6470-9FF4-4817-AA68-185B05136165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4E3DC-67C3-4A97-B895-A017B816EC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A6470-9FF4-4817-AA68-185B05136165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4E3DC-67C3-4A97-B895-A017B816EC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A6470-9FF4-4817-AA68-185B05136165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4E3DC-67C3-4A97-B895-A017B816EC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A6470-9FF4-4817-AA68-185B05136165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4E3DC-67C3-4A97-B895-A017B816EC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A6470-9FF4-4817-AA68-185B05136165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4E3DC-67C3-4A97-B895-A017B816EC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A6470-9FF4-4817-AA68-185B05136165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74E3DC-67C3-4A97-B895-A017B816EC9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643198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EXALTE AO SENHOR JESUS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EXALTE AO SENHOR JESUS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PROSTRADO ADORE A ELE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PROSTRADO ADORE A ELE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214710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POIS ELE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POIS ELE (mulheres)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POIS SÓ ELE É </a:t>
            </a:r>
            <a:r>
              <a:rPr lang="pt-BR" sz="4000" dirty="0" smtClean="0">
                <a:latin typeface="Arial Black" pitchFamily="34" charset="0"/>
              </a:rPr>
              <a:t>SANTO</a:t>
            </a:r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POIS O </a:t>
            </a:r>
            <a:r>
              <a:rPr lang="pt-BR" sz="4000" dirty="0" smtClean="0">
                <a:latin typeface="Arial Black" pitchFamily="34" charset="0"/>
              </a:rPr>
              <a:t>SENHOR</a:t>
            </a:r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NOSSO DEUS É SANTO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6</Words>
  <Application>Microsoft Office PowerPoint</Application>
  <PresentationFormat>Apresentação na tela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3" baseType="lpstr">
      <vt:lpstr>Tema do Office</vt:lpstr>
      <vt:lpstr>EXALTE AO SENHOR JESUS EXALTE AO SENHOR JESUS PROSTRADO ADORE A ELE PROSTRADO ADORE A ELE</vt:lpstr>
      <vt:lpstr>POIS ELE POIS ELE (mulheres) POIS SÓ ELE É SANTO POIS O SENHOR NOSSO DEUS É SANTO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EXALTE AO SENHOR JESUS EXALTE AO SENHOR JESUS PROSTRADO ADORE A ELE PROSTRADO ADORE A ELE</dc:title>
  <dc:creator>Vídeos</dc:creator>
  <cp:lastModifiedBy>Projetor</cp:lastModifiedBy>
  <cp:revision>4</cp:revision>
  <dcterms:created xsi:type="dcterms:W3CDTF">2010-05-02T21:13:33Z</dcterms:created>
  <dcterms:modified xsi:type="dcterms:W3CDTF">2021-02-09T16:46:57Z</dcterms:modified>
</cp:coreProperties>
</file>