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8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099741-7284-4D78-922A-48BEBE9556C2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95D6AA-35FF-4880-9EB8-40E356834CDC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099741-7284-4D78-922A-48BEBE9556C2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95D6AA-35FF-4880-9EB8-40E356834CDC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099741-7284-4D78-922A-48BEBE9556C2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95D6AA-35FF-4880-9EB8-40E356834CDC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099741-7284-4D78-922A-48BEBE9556C2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95D6AA-35FF-4880-9EB8-40E356834CDC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099741-7284-4D78-922A-48BEBE9556C2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95D6AA-35FF-4880-9EB8-40E356834CDC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099741-7284-4D78-922A-48BEBE9556C2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95D6AA-35FF-4880-9EB8-40E356834CDC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099741-7284-4D78-922A-48BEBE9556C2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95D6AA-35FF-4880-9EB8-40E356834CDC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099741-7284-4D78-922A-48BEBE9556C2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95D6AA-35FF-4880-9EB8-40E356834CDC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099741-7284-4D78-922A-48BEBE9556C2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95D6AA-35FF-4880-9EB8-40E356834CDC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099741-7284-4D78-922A-48BEBE9556C2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95D6AA-35FF-4880-9EB8-40E356834CDC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099741-7284-4D78-922A-48BEBE9556C2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95D6AA-35FF-4880-9EB8-40E356834CDC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099741-7284-4D78-922A-48BEBE9556C2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95D6AA-35FF-4880-9EB8-40E356834CDC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0" y="214290"/>
            <a:ext cx="9144000" cy="3929090"/>
          </a:xfrm>
        </p:spPr>
        <p:txBody>
          <a:bodyPr>
            <a:noAutofit/>
          </a:bodyPr>
          <a:lstStyle/>
          <a:p>
            <a:r>
              <a:rPr lang="pt-BR" sz="4000" dirty="0" smtClean="0">
                <a:latin typeface="Arial Black" pitchFamily="34" charset="0"/>
              </a:rPr>
              <a:t>EXISTE UM RIO PURO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RIO DE ÁGUA DA VIDA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QUE PROCEDE DO MEU CORAÇÃO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QUE ENVOLVE QUE CURA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QUE LIMPA</a:t>
            </a:r>
            <a:endParaRPr lang="pt-BR" sz="4000" dirty="0">
              <a:latin typeface="Arial Black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214290"/>
            <a:ext cx="9144000" cy="2071702"/>
          </a:xfrm>
        </p:spPr>
        <p:txBody>
          <a:bodyPr>
            <a:normAutofit/>
          </a:bodyPr>
          <a:lstStyle/>
          <a:p>
            <a:r>
              <a:rPr lang="pt-BR" sz="4000" dirty="0" smtClean="0">
                <a:latin typeface="Arial Black" pitchFamily="34" charset="0"/>
              </a:rPr>
              <a:t>JESUS CRISTO EU </a:t>
            </a:r>
            <a:r>
              <a:rPr lang="pt-BR" sz="4000" dirty="0" smtClean="0">
                <a:latin typeface="Arial Black" pitchFamily="34" charset="0"/>
              </a:rPr>
              <a:t>TE AMO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JESUS </a:t>
            </a:r>
            <a:r>
              <a:rPr lang="pt-BR" sz="4000" dirty="0" smtClean="0">
                <a:latin typeface="Arial Black" pitchFamily="34" charset="0"/>
              </a:rPr>
              <a:t>CRISTO EU TE </a:t>
            </a:r>
            <a:r>
              <a:rPr lang="pt-BR" sz="4000" dirty="0" smtClean="0">
                <a:latin typeface="Arial Black" pitchFamily="34" charset="0"/>
              </a:rPr>
              <a:t>AMO</a:t>
            </a:r>
            <a:r>
              <a:rPr lang="pt-BR" sz="4000" dirty="0" smtClean="0">
                <a:latin typeface="Arial Black" pitchFamily="34" charset="0"/>
              </a:rPr>
              <a:t/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ALELUIA</a:t>
            </a:r>
            <a:endParaRPr lang="pt-BR" sz="4000" dirty="0">
              <a:latin typeface="Arial Black" pitchFamily="34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214290"/>
            <a:ext cx="9144000" cy="2786082"/>
          </a:xfrm>
        </p:spPr>
        <p:txBody>
          <a:bodyPr>
            <a:normAutofit/>
          </a:bodyPr>
          <a:lstStyle/>
          <a:p>
            <a:r>
              <a:rPr lang="pt-BR" sz="4000" dirty="0" smtClean="0">
                <a:latin typeface="Arial Black" pitchFamily="34" charset="0"/>
              </a:rPr>
              <a:t>PAI EU TE AMO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TE QUERO E TE ADORO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GLÓRIA AO TEU NOME EM TODA TERRA</a:t>
            </a:r>
            <a:endParaRPr lang="pt-BR" sz="4000" dirty="0">
              <a:latin typeface="Arial Black" pitchFamily="34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214290"/>
            <a:ext cx="9144000" cy="2071702"/>
          </a:xfrm>
        </p:spPr>
        <p:txBody>
          <a:bodyPr>
            <a:normAutofit/>
          </a:bodyPr>
          <a:lstStyle/>
          <a:p>
            <a:r>
              <a:rPr lang="pt-BR" sz="4000" dirty="0" smtClean="0">
                <a:latin typeface="Arial Black" pitchFamily="34" charset="0"/>
              </a:rPr>
              <a:t>GLÓRIA AO TEU NOME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GLÓRIA AO TEU NOME EM TODA TERRA</a:t>
            </a:r>
            <a:endParaRPr lang="pt-BR" sz="4000" dirty="0">
              <a:latin typeface="Arial Black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214290"/>
            <a:ext cx="9144000" cy="3286148"/>
          </a:xfrm>
        </p:spPr>
        <p:txBody>
          <a:bodyPr>
            <a:normAutofit/>
          </a:bodyPr>
          <a:lstStyle/>
          <a:p>
            <a:r>
              <a:rPr lang="pt-BR" sz="4000" dirty="0" smtClean="0">
                <a:latin typeface="Arial Black" pitchFamily="34" charset="0"/>
              </a:rPr>
              <a:t>DEIXA MEU RIO PASSAR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DEIXA MEU RIO FLUIR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O QUE NÃO PODES FAZER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EU FAREI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DEIXA MEU RIO PASSAR</a:t>
            </a:r>
            <a:r>
              <a:rPr lang="pt-BR" sz="4000" dirty="0" smtClean="0">
                <a:latin typeface="Arial Black" pitchFamily="34" charset="0"/>
              </a:rPr>
              <a:t> </a:t>
            </a:r>
            <a:endParaRPr lang="pt-BR" sz="4000" dirty="0">
              <a:latin typeface="Arial Black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214290"/>
            <a:ext cx="9144000" cy="3357578"/>
          </a:xfrm>
        </p:spPr>
        <p:txBody>
          <a:bodyPr>
            <a:normAutofit fontScale="90000"/>
          </a:bodyPr>
          <a:lstStyle/>
          <a:p>
            <a:r>
              <a:rPr lang="pt-BR" dirty="0" smtClean="0">
                <a:latin typeface="Arial Black" pitchFamily="34" charset="0"/>
              </a:rPr>
              <a:t>OUVE-SE A VOZ DO SENHOR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OUVE-SE A VOZ SOBRE AS ÁGUAS</a:t>
            </a:r>
            <a:r>
              <a:rPr lang="pt-BR" dirty="0" smtClean="0">
                <a:latin typeface="Arial Black" pitchFamily="34" charset="0"/>
              </a:rPr>
              <a:t/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TROVEJA O REI DA GLÓRIA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LOUVAI AO DEUS DA GLÓRIA</a:t>
            </a:r>
            <a:endParaRPr lang="pt-BR" dirty="0">
              <a:latin typeface="Arial Black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214290"/>
            <a:ext cx="9144000" cy="2643206"/>
          </a:xfrm>
        </p:spPr>
        <p:txBody>
          <a:bodyPr>
            <a:normAutofit fontScale="90000"/>
          </a:bodyPr>
          <a:lstStyle/>
          <a:p>
            <a:r>
              <a:rPr lang="pt-BR" sz="4000" dirty="0" smtClean="0">
                <a:latin typeface="Arial Black" pitchFamily="34" charset="0"/>
              </a:rPr>
              <a:t>A VOZ DO SENHOR </a:t>
            </a:r>
            <a:r>
              <a:rPr lang="pt-BR" sz="4000" dirty="0" smtClean="0">
                <a:latin typeface="Arial Black" pitchFamily="34" charset="0"/>
              </a:rPr>
              <a:t>É PODEROSA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A VOZ DO SENHOR É MAJESTOSA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SIM O SENHOR DESPEDAÇA OS CEDROS DO LÍBANO</a:t>
            </a:r>
            <a:endParaRPr lang="pt-BR" sz="4000" dirty="0">
              <a:latin typeface="Arial Black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285728"/>
            <a:ext cx="9144000" cy="2857520"/>
          </a:xfrm>
        </p:spPr>
        <p:txBody>
          <a:bodyPr>
            <a:normAutofit fontScale="90000"/>
          </a:bodyPr>
          <a:lstStyle/>
          <a:p>
            <a:r>
              <a:rPr lang="pt-BR" dirty="0" smtClean="0">
                <a:latin typeface="Arial Black" pitchFamily="34" charset="0"/>
              </a:rPr>
              <a:t>DESPEDE EM CHAMA DE FOGO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A SUA VOZ É MAJESTOSA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SIM O SENHOR TROVEJA SOBRE AS MUITAS ÁGUAS</a:t>
            </a:r>
            <a:endParaRPr lang="pt-BR" dirty="0">
              <a:latin typeface="Arial Black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142852"/>
            <a:ext cx="9144000" cy="2214570"/>
          </a:xfrm>
        </p:spPr>
        <p:txBody>
          <a:bodyPr>
            <a:normAutofit/>
          </a:bodyPr>
          <a:lstStyle/>
          <a:p>
            <a:r>
              <a:rPr lang="pt-BR" sz="4000" dirty="0" smtClean="0">
                <a:latin typeface="Arial Black" pitchFamily="34" charset="0"/>
              </a:rPr>
              <a:t>EMANUEL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EMANUEL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SEU NOME É EMANUEL</a:t>
            </a:r>
            <a:endParaRPr lang="pt-BR" sz="4000" dirty="0">
              <a:latin typeface="Arial Black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214290"/>
            <a:ext cx="9144000" cy="3357586"/>
          </a:xfrm>
        </p:spPr>
        <p:txBody>
          <a:bodyPr>
            <a:normAutofit/>
          </a:bodyPr>
          <a:lstStyle/>
          <a:p>
            <a:r>
              <a:rPr lang="pt-BR" sz="4000" dirty="0" smtClean="0">
                <a:latin typeface="Arial Black" pitchFamily="34" charset="0"/>
              </a:rPr>
              <a:t>OH ENCHE-ME ESPÍRITO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OH ENCHE-ME ESPÍRITO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OH ENCHE-ME ESPÍRITO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OH ENCHE-ME </a:t>
            </a:r>
            <a:r>
              <a:rPr lang="pt-BR" sz="4000" dirty="0" smtClean="0">
                <a:latin typeface="Arial Black" pitchFamily="34" charset="0"/>
              </a:rPr>
              <a:t>ESPÍRITO DE DEUS</a:t>
            </a:r>
            <a:endParaRPr lang="pt-BR" sz="4000" dirty="0">
              <a:latin typeface="Arial Black" pitchFamily="34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214290"/>
            <a:ext cx="9144000" cy="2643206"/>
          </a:xfrm>
        </p:spPr>
        <p:txBody>
          <a:bodyPr>
            <a:normAutofit/>
          </a:bodyPr>
          <a:lstStyle/>
          <a:p>
            <a:r>
              <a:rPr lang="pt-BR" sz="4000" dirty="0" smtClean="0">
                <a:latin typeface="Arial Black" pitchFamily="34" charset="0"/>
              </a:rPr>
              <a:t>ASSIM COMO A CORÇA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SUSPIRA PELAS ÁGUAS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POR TI SUSPIRA </a:t>
            </a:r>
            <a:r>
              <a:rPr lang="pt-BR" sz="4000" dirty="0" err="1" smtClean="0">
                <a:latin typeface="Arial Black" pitchFamily="34" charset="0"/>
              </a:rPr>
              <a:t>MINH’ALMA</a:t>
            </a:r>
            <a:r>
              <a:rPr lang="pt-BR" sz="4000" dirty="0" smtClean="0">
                <a:latin typeface="Arial Black" pitchFamily="34" charset="0"/>
              </a:rPr>
              <a:t/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ESPÍRITO DE DEUS</a:t>
            </a:r>
            <a:endParaRPr lang="pt-BR" sz="4000" dirty="0">
              <a:latin typeface="Arial Black" pitchFamily="34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214290"/>
            <a:ext cx="9144000" cy="3357586"/>
          </a:xfrm>
        </p:spPr>
        <p:txBody>
          <a:bodyPr>
            <a:normAutofit/>
          </a:bodyPr>
          <a:lstStyle/>
          <a:p>
            <a:r>
              <a:rPr lang="pt-BR" sz="4000" dirty="0" smtClean="0">
                <a:latin typeface="Arial Black" pitchFamily="34" charset="0"/>
              </a:rPr>
              <a:t>OH ENCHE-ME ESPÍRITO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OH ENCHE-ME ESPÍRITO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OH ENCHE-ME ESPÍRITO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OH ENCHE-ME </a:t>
            </a:r>
            <a:r>
              <a:rPr lang="pt-BR" sz="4000" dirty="0" smtClean="0">
                <a:latin typeface="Arial Black" pitchFamily="34" charset="0"/>
              </a:rPr>
              <a:t>ESPÍRITO DE DEUS</a:t>
            </a:r>
            <a:endParaRPr lang="pt-BR" sz="4000" dirty="0">
              <a:latin typeface="Arial Black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</TotalTime>
  <Words>48</Words>
  <Application>Microsoft Office PowerPoint</Application>
  <PresentationFormat>Apresentação na tela (4:3)</PresentationFormat>
  <Paragraphs>12</Paragraphs>
  <Slides>12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12</vt:i4>
      </vt:variant>
    </vt:vector>
  </HeadingPairs>
  <TitlesOfParts>
    <vt:vector size="13" baseType="lpstr">
      <vt:lpstr>Tema do Office</vt:lpstr>
      <vt:lpstr>EXISTE UM RIO PURO RIO DE ÁGUA DA VIDA QUE PROCEDE DO MEU CORAÇÃO QUE ENVOLVE QUE CURA QUE LIMPA</vt:lpstr>
      <vt:lpstr>DEIXA MEU RIO PASSAR DEIXA MEU RIO FLUIR O QUE NÃO PODES FAZER EU FAREI DEIXA MEU RIO PASSAR </vt:lpstr>
      <vt:lpstr>OUVE-SE A VOZ DO SENHOR OUVE-SE A VOZ SOBRE AS ÁGUAS TROVEJA O REI DA GLÓRIA LOUVAI AO DEUS DA GLÓRIA</vt:lpstr>
      <vt:lpstr>A VOZ DO SENHOR É PODEROSA A VOZ DO SENHOR É MAJESTOSA SIM O SENHOR DESPEDAÇA OS CEDROS DO LÍBANO</vt:lpstr>
      <vt:lpstr>DESPEDE EM CHAMA DE FOGO A SUA VOZ É MAJESTOSA SIM O SENHOR TROVEJA SOBRE AS MUITAS ÁGUAS</vt:lpstr>
      <vt:lpstr>EMANUEL EMANUEL SEU NOME É EMANUEL</vt:lpstr>
      <vt:lpstr>OH ENCHE-ME ESPÍRITO OH ENCHE-ME ESPÍRITO OH ENCHE-ME ESPÍRITO OH ENCHE-ME ESPÍRITO DE DEUS</vt:lpstr>
      <vt:lpstr>ASSIM COMO A CORÇA SUSPIRA PELAS ÁGUAS POR TI SUSPIRA MINH’ALMA ESPÍRITO DE DEUS</vt:lpstr>
      <vt:lpstr>OH ENCHE-ME ESPÍRITO OH ENCHE-ME ESPÍRITO OH ENCHE-ME ESPÍRITO OH ENCHE-ME ESPÍRITO DE DEUS</vt:lpstr>
      <vt:lpstr>JESUS CRISTO EU TE AMO JESUS CRISTO EU TE AMO ALELUIA</vt:lpstr>
      <vt:lpstr>PAI EU TE AMO TE QUERO E TE ADORO GLÓRIA AO TEU NOME EM TODA TERRA</vt:lpstr>
      <vt:lpstr>GLÓRIA AO TEU NOME GLÓRIA AO TEU NOME EM TODA TERRA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DEIXEI O MEU LAR E MEU PAI DEIXEI MINHA GLÓRIA, POR TI</dc:title>
  <dc:creator>Vídeos</dc:creator>
  <cp:lastModifiedBy>Projetor</cp:lastModifiedBy>
  <cp:revision>5</cp:revision>
  <dcterms:created xsi:type="dcterms:W3CDTF">2010-06-05T21:17:05Z</dcterms:created>
  <dcterms:modified xsi:type="dcterms:W3CDTF">2021-02-09T17:01:40Z</dcterms:modified>
</cp:coreProperties>
</file>