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322CE-CB39-4641-9900-DDA131B81DC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15C7E-4FCB-49BA-A859-72052E471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B3107-3137-4A05-8D72-296E7E8FCB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86BDB-040F-4531-BDF2-80BF2E3B5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B2862-FBEE-4140-84F2-46125BB39DA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CF5F3-275E-4548-94AC-676C12D4978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3C8C3-D22C-485D-AE08-ECE49BA44E3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0A0E5-CD1E-41C5-A64D-7FC5F70662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2F932-31D0-48C9-86E3-69750535A94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B5E55-8084-4732-AAD1-0F78FD1D251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76E52-F951-4A69-B52D-F7589389EC5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AA1046A-9970-4EBF-939F-085200BC457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28604"/>
            <a:ext cx="9144000" cy="2286016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ASSIM COMO A CORÇA ANSEIA POR ÁGUAS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COMO TERRA SECA PRECISA DA CHUVA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61963"/>
            <a:ext cx="9144000" cy="182403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MEU CORAÇÃO 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TEM SEDE DE TI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REI MEU E DEUS MEU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61963"/>
            <a:ext cx="91440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FAZ </a:t>
            </a:r>
            <a:r>
              <a:rPr lang="pt-BR" sz="4000" dirty="0" smtClean="0">
                <a:latin typeface="Arial Black" pitchFamily="34" charset="0"/>
              </a:rPr>
              <a:t>CHOVER </a:t>
            </a:r>
            <a:r>
              <a:rPr lang="pt-BR" sz="4000" dirty="0" smtClean="0">
                <a:latin typeface="Arial Black" pitchFamily="34" charset="0"/>
              </a:rPr>
              <a:t>SENHOR JESUS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DERRAMA CHUVA NESTE LUGAR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61963"/>
            <a:ext cx="91440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VEM COM TEU </a:t>
            </a:r>
            <a:r>
              <a:rPr lang="pt-BR" sz="4000" dirty="0" smtClean="0">
                <a:latin typeface="Arial Black" pitchFamily="34" charset="0"/>
              </a:rPr>
              <a:t>RIO</a:t>
            </a:r>
            <a:endParaRPr lang="pt-BR" sz="4000" dirty="0" smtClean="0">
              <a:latin typeface="Arial Black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SENHOR JESUS</a:t>
            </a:r>
          </a:p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INUNDAR O MEU CORAÇÃO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 TUDO O QUE SOU">
  <a:themeElements>
    <a:clrScheme name="Design padrã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 TUDO O QUE SOU</Template>
  <TotalTime>74</TotalTime>
  <Words>42</Words>
  <Application>Microsoft Office PowerPoint</Application>
  <PresentationFormat>Apresentação na tela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COM TUDO O QUE SOU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Vídeos</dc:creator>
  <cp:lastModifiedBy>Projetor</cp:lastModifiedBy>
  <cp:revision>8</cp:revision>
  <dcterms:created xsi:type="dcterms:W3CDTF">2010-03-06T20:36:46Z</dcterms:created>
  <dcterms:modified xsi:type="dcterms:W3CDTF">2021-02-09T17:03:01Z</dcterms:modified>
</cp:coreProperties>
</file>