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2FC76-5AC1-4122-AA1F-99ACB8276CA9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ECBCB-C407-4FEE-AABE-F8502D3992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21457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FIEL SENHOR MAJESTOSO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FIEL </a:t>
            </a:r>
            <a:r>
              <a:rPr lang="pt-BR" sz="4000" dirty="0" smtClean="0">
                <a:latin typeface="Arial Black" pitchFamily="34" charset="0"/>
              </a:rPr>
              <a:t>SENHOR PODEROSO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FIEL SENHOR GLORIOSO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EM TI CONFIO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ÉS SEMPRE FIEL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TI CONFIO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ÉS SEMPRE FIEL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57176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REFÚGIO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ONDE ME ESCONDO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NA TEMPESTADE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AMOR NÃO FALHA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NA MINHA DOR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SOCORRE-ME </a:t>
            </a:r>
            <a:r>
              <a:rPr lang="pt-BR" sz="4000" dirty="0" smtClean="0">
                <a:latin typeface="Arial Black" pitchFamily="34" charset="0"/>
              </a:rPr>
              <a:t>ME AJUDA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AMOR É COMO ÂNCORA NO MAR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SOCORRE-ME </a:t>
            </a:r>
            <a:r>
              <a:rPr lang="pt-BR" sz="4000" dirty="0" smtClean="0">
                <a:latin typeface="Arial Black" pitchFamily="34" charset="0"/>
              </a:rPr>
              <a:t>ME AJUDA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MINHA ESPERANÇA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ESTÁ EM TI SENHOR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15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FIEL SENHOR MAJESTOSO  FIEL SENHOR PODEROSO FIEL SENHOR GLORIOSO</vt:lpstr>
      <vt:lpstr>EM TI CONFIO ÉS SEMPRE FIEL EM TI CONFIO ÉS SEMPRE FIEL</vt:lpstr>
      <vt:lpstr>TU ÉS REFÚGIO  ONDE ME ESCONDO NA TEMPESTADE TEU AMOR NÃO FALHA</vt:lpstr>
      <vt:lpstr>NA MINHA DOR  SOCORRE-ME ME AJUDA TEU AMOR É COMO ÂNCORA NO MAR</vt:lpstr>
      <vt:lpstr>SOCORRE-ME ME AJUDA MINHA ESPERANÇA  ESTÁ EM TI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FIEL SENHOR MAJESTOSO  FIEL SENHOR GLORIOSO FIEL SENHOR PODEROSO</dc:title>
  <dc:creator>Vídeos</dc:creator>
  <cp:lastModifiedBy>Projetor</cp:lastModifiedBy>
  <cp:revision>4</cp:revision>
  <dcterms:created xsi:type="dcterms:W3CDTF">2010-03-28T20:48:33Z</dcterms:created>
  <dcterms:modified xsi:type="dcterms:W3CDTF">2021-02-09T17:05:46Z</dcterms:modified>
</cp:coreProperties>
</file>