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3DB6B-F221-46AD-AAF7-9D16191DCE2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09665-36DB-4310-A7C9-A70FD206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28614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FOI POR MIM QUE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PADECEU LÁ NA CRUZ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FOI POR MIM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TAMBÉM MEU JESUS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VITÓRIA GANHOU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64320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 É POR ISSO QUE EU CREIO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CONFIO EM SEU AMOR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AGORA TENHO JESUS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MIM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FOI POR MIM QUE JESUS PADECEU LÁ NA CRUZ FOI POR MIM  QUE TAMBÉM MEU JESUS  A VITÓRIA GANHOU</vt:lpstr>
      <vt:lpstr>E É POR ISSO QUE EU CREIO  E CONFIO EM SEU AMOR E AGORA TENHO JESUS  EM MIM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FOI POR MIM QUE JESUS PADECEU LÁ NA CRUZ FOI POR MIM  QUE TAMBÉM MEU JESUS  A VITÓRIA GANHOU</dc:title>
  <dc:creator>Vídeos</dc:creator>
  <cp:lastModifiedBy>Projetor</cp:lastModifiedBy>
  <cp:revision>3</cp:revision>
  <dcterms:created xsi:type="dcterms:W3CDTF">2011-06-25T20:55:44Z</dcterms:created>
  <dcterms:modified xsi:type="dcterms:W3CDTF">2021-02-09T17:07:32Z</dcterms:modified>
</cp:coreProperties>
</file>