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091F6-1D32-4134-8497-B8709F24E017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E985D-43AD-4710-8909-F05EB6214B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2852"/>
            <a:ext cx="9144000" cy="207170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GLÓRIA PRA SEMPRE AO CORDEIRO DE DEUS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 JESUS O SENHOR</a:t>
            </a:r>
            <a:endParaRPr lang="pt-B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23338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AO LEÃO DE JUDÁ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 RAIZ DE DAVI QUE </a:t>
            </a:r>
            <a:r>
              <a:rPr lang="pt-BR" sz="4000" dirty="0" smtClean="0">
                <a:latin typeface="Arial Black" pitchFamily="34" charset="0"/>
              </a:rPr>
              <a:t>VENCEU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</a:t>
            </a:r>
            <a:r>
              <a:rPr lang="pt-BR" sz="4000" dirty="0" smtClean="0">
                <a:latin typeface="Arial Black" pitchFamily="34" charset="0"/>
              </a:rPr>
              <a:t>O LIVRO ABRIRÁ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1571636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O </a:t>
            </a:r>
            <a:r>
              <a:rPr lang="pt-BR" sz="4000" dirty="0" smtClean="0">
                <a:latin typeface="Arial Black" pitchFamily="34" charset="0"/>
              </a:rPr>
              <a:t>CÉU </a:t>
            </a:r>
            <a:r>
              <a:rPr lang="pt-BR" sz="4000" dirty="0" smtClean="0">
                <a:latin typeface="Arial Black" pitchFamily="34" charset="0"/>
              </a:rPr>
              <a:t>A TERRA E O MAR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TUDO O QUE NELE ESTÁ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57176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O </a:t>
            </a:r>
            <a:r>
              <a:rPr lang="pt-BR" sz="4000" dirty="0" smtClean="0">
                <a:latin typeface="Arial Black" pitchFamily="34" charset="0"/>
              </a:rPr>
              <a:t>ADORARÃO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CONFESSARÃO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JESUS CRISTO É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SENHOR</a:t>
            </a:r>
            <a:endParaRPr lang="pt-BR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85752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ELE É O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ELE É O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RESSURRETO DENTRO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OS MORTOS ELE É O SENHOR</a:t>
            </a:r>
            <a:endParaRPr lang="pt-BR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278608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TODO JOELHO SE DOBRARÁ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TODA LÍNGUA CONFESSARÁ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 JESUS CRISTO É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 SENHOR</a:t>
            </a:r>
            <a:endParaRPr lang="pt-BR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28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GLÓRIA PRA SEMPRE AO CORDEIRO DE DEUS A JESUS O SENHOR</vt:lpstr>
      <vt:lpstr>AO LEÃO DE JUDÁ A RAIZ DE DAVI QUE VENCEU E O LIVRO ABRIRÁ</vt:lpstr>
      <vt:lpstr>O CÉU A TERRA E O MAR E TUDO O QUE NELE ESTÁ</vt:lpstr>
      <vt:lpstr>O ADORARÃO E CONFESSARÃO QUE JESUS CRISTO É  O SENHOR</vt:lpstr>
      <vt:lpstr>ELE É O SENHOR ELE É O SENHOR RESSURRETO DENTRO  OS MORTOS ELE É O SENHOR</vt:lpstr>
      <vt:lpstr>TODO JOELHO SE DOBRARÁ  E TODA LÍNGUA CONFESSARÁ QUE JESUS CRISTO É  O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Te louvarei Senhor De todo o meu coração Eu te louvarei Senhor De todo o meu coração</dc:title>
  <dc:creator>Vídeos</dc:creator>
  <cp:lastModifiedBy>Projetor</cp:lastModifiedBy>
  <cp:revision>13</cp:revision>
  <dcterms:created xsi:type="dcterms:W3CDTF">2010-01-17T19:47:35Z</dcterms:created>
  <dcterms:modified xsi:type="dcterms:W3CDTF">2021-02-09T17:11:31Z</dcterms:modified>
</cp:coreProperties>
</file>