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70" d="100"/>
          <a:sy n="70" d="100"/>
        </p:scale>
        <p:origin x="-1386" y="-5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707E48-B047-4F40-B23B-72D9781877ED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0FAF20-45AC-401D-84E6-8F0375898536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1910483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707E48-B047-4F40-B23B-72D9781877ED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0FAF20-45AC-401D-84E6-8F0375898536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1855706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707E48-B047-4F40-B23B-72D9781877ED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0FAF20-45AC-401D-84E6-8F0375898536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42241702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707E48-B047-4F40-B23B-72D9781877ED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0FAF20-45AC-401D-84E6-8F0375898536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2622450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707E48-B047-4F40-B23B-72D9781877ED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0FAF20-45AC-401D-84E6-8F0375898536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7095859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707E48-B047-4F40-B23B-72D9781877ED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0FAF20-45AC-401D-84E6-8F0375898536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42400125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707E48-B047-4F40-B23B-72D9781877ED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0FAF20-45AC-401D-84E6-8F0375898536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1527346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707E48-B047-4F40-B23B-72D9781877ED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0FAF20-45AC-401D-84E6-8F0375898536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7021164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707E48-B047-4F40-B23B-72D9781877ED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0FAF20-45AC-401D-84E6-8F0375898536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8501204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707E48-B047-4F40-B23B-72D9781877ED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0FAF20-45AC-401D-84E6-8F0375898536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8172562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707E48-B047-4F40-B23B-72D9781877ED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0FAF20-45AC-401D-84E6-8F0375898536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8433609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707E48-B047-4F40-B23B-72D9781877ED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0FAF20-45AC-401D-84E6-8F0375898536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69995351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0" y="214290"/>
            <a:ext cx="91440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000" dirty="0" smtClean="0">
                <a:latin typeface="Arial Black" pitchFamily="34" charset="0"/>
              </a:rPr>
              <a:t>GRAÇAS </a:t>
            </a:r>
            <a:r>
              <a:rPr lang="pt-BR" sz="4000" dirty="0" smtClean="0">
                <a:latin typeface="Arial Black" pitchFamily="34" charset="0"/>
              </a:rPr>
              <a:t>PAI</a:t>
            </a:r>
            <a:endParaRPr lang="pt-BR" sz="4000" dirty="0">
              <a:latin typeface="Arial Black" pitchFamily="34" charset="0"/>
            </a:endParaRPr>
          </a:p>
          <a:p>
            <a:pPr algn="ctr"/>
            <a:r>
              <a:rPr lang="pt-BR" sz="4000" dirty="0">
                <a:latin typeface="Arial Black" pitchFamily="34" charset="0"/>
              </a:rPr>
              <a:t>POR HAVER </a:t>
            </a:r>
            <a:r>
              <a:rPr lang="pt-BR" sz="4000" dirty="0" smtClean="0">
                <a:latin typeface="Arial Black" pitchFamily="34" charset="0"/>
              </a:rPr>
              <a:t>NOS REVELADO O TEU </a:t>
            </a:r>
            <a:r>
              <a:rPr lang="pt-BR" sz="4000" dirty="0" smtClean="0">
                <a:latin typeface="Arial Black" pitchFamily="34" charset="0"/>
              </a:rPr>
              <a:t>FILHO</a:t>
            </a:r>
            <a:endParaRPr lang="pt-BR" sz="4000" dirty="0">
              <a:latin typeface="Arial Black" pitchFamily="34" charset="0"/>
            </a:endParaRPr>
          </a:p>
          <a:p>
            <a:pPr algn="ctr"/>
            <a:r>
              <a:rPr lang="pt-BR" sz="4000" dirty="0">
                <a:latin typeface="Arial Black" pitchFamily="34" charset="0"/>
              </a:rPr>
              <a:t>POR HAVER NOS </a:t>
            </a:r>
            <a:r>
              <a:rPr lang="pt-BR" sz="4000" dirty="0" smtClean="0">
                <a:latin typeface="Arial Black" pitchFamily="34" charset="0"/>
              </a:rPr>
              <a:t>DADO A </a:t>
            </a:r>
            <a:r>
              <a:rPr lang="pt-BR" sz="4000" dirty="0">
                <a:latin typeface="Arial Black" pitchFamily="34" charset="0"/>
              </a:rPr>
              <a:t>QUEM TU MAIS </a:t>
            </a:r>
            <a:r>
              <a:rPr lang="pt-BR" sz="4000" dirty="0" smtClean="0">
                <a:latin typeface="Arial Black" pitchFamily="34" charset="0"/>
              </a:rPr>
              <a:t>AMAVAS</a:t>
            </a:r>
            <a:endParaRPr lang="pt-BR" sz="4000" dirty="0">
              <a:latin typeface="Arial Black" pitchFamily="34" charset="0"/>
            </a:endParaRPr>
          </a:p>
          <a:p>
            <a:pPr algn="ctr"/>
            <a:r>
              <a:rPr lang="pt-BR" sz="4000" dirty="0">
                <a:latin typeface="Arial Black" pitchFamily="34" charset="0"/>
              </a:rPr>
              <a:t>A JESUS </a:t>
            </a:r>
            <a:r>
              <a:rPr lang="pt-BR" sz="4000" dirty="0" smtClean="0">
                <a:latin typeface="Arial Black" pitchFamily="34" charset="0"/>
              </a:rPr>
              <a:t>CRISTO</a:t>
            </a:r>
            <a:endParaRPr lang="pt-BR" sz="4000" dirty="0"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2213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0" y="214290"/>
            <a:ext cx="9144000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400" dirty="0" smtClean="0">
                <a:latin typeface="Arial Black" pitchFamily="34" charset="0"/>
              </a:rPr>
              <a:t>PAI</a:t>
            </a:r>
            <a:endParaRPr lang="pt-BR" sz="4400" dirty="0">
              <a:latin typeface="Arial Black" pitchFamily="34" charset="0"/>
            </a:endParaRPr>
          </a:p>
          <a:p>
            <a:pPr algn="ctr"/>
            <a:r>
              <a:rPr lang="pt-BR" sz="4400" dirty="0" smtClean="0">
                <a:latin typeface="Arial Black" pitchFamily="34" charset="0"/>
              </a:rPr>
              <a:t>LEVANTAMOS NOSSAS  VOZES E </a:t>
            </a:r>
            <a:r>
              <a:rPr lang="pt-BR" sz="4400" dirty="0">
                <a:latin typeface="Arial Black" pitchFamily="34" charset="0"/>
              </a:rPr>
              <a:t>TE </a:t>
            </a:r>
            <a:r>
              <a:rPr lang="pt-BR" sz="4400" dirty="0" smtClean="0">
                <a:latin typeface="Arial Black" pitchFamily="34" charset="0"/>
              </a:rPr>
              <a:t>ADORAMOS</a:t>
            </a:r>
            <a:endParaRPr lang="pt-BR" sz="4400" dirty="0" smtClean="0">
              <a:latin typeface="Arial Black" pitchFamily="34" charset="0"/>
            </a:endParaRPr>
          </a:p>
          <a:p>
            <a:pPr algn="ctr"/>
            <a:r>
              <a:rPr lang="pt-BR" sz="4400" dirty="0" smtClean="0">
                <a:latin typeface="Arial Black" pitchFamily="34" charset="0"/>
              </a:rPr>
              <a:t>BENDIZEMOS E EXALTAMOS </a:t>
            </a:r>
          </a:p>
          <a:p>
            <a:pPr algn="ctr"/>
            <a:r>
              <a:rPr lang="pt-BR" sz="4400" dirty="0" smtClean="0">
                <a:latin typeface="Arial Black" pitchFamily="34" charset="0"/>
              </a:rPr>
              <a:t>TEU </a:t>
            </a:r>
            <a:r>
              <a:rPr lang="pt-BR" sz="4400" dirty="0">
                <a:latin typeface="Arial Black" pitchFamily="34" charset="0"/>
              </a:rPr>
              <a:t>SANTO </a:t>
            </a:r>
            <a:r>
              <a:rPr lang="pt-BR" sz="4400" dirty="0" smtClean="0">
                <a:latin typeface="Arial Black" pitchFamily="34" charset="0"/>
              </a:rPr>
              <a:t>NOME</a:t>
            </a:r>
            <a:endParaRPr lang="pt-BR" sz="4400" dirty="0" smtClean="0">
              <a:latin typeface="Arial Black" pitchFamily="34" charset="0"/>
            </a:endParaRPr>
          </a:p>
          <a:p>
            <a:pPr algn="ctr"/>
            <a:r>
              <a:rPr lang="pt-BR" sz="4400" dirty="0" smtClean="0">
                <a:latin typeface="Arial Black" pitchFamily="34" charset="0"/>
              </a:rPr>
              <a:t>TE ADORAMOS</a:t>
            </a:r>
          </a:p>
          <a:p>
            <a:pPr algn="ctr"/>
            <a:r>
              <a:rPr lang="pt-BR" sz="4400" dirty="0" smtClean="0">
                <a:latin typeface="Arial Black" pitchFamily="34" charset="0"/>
              </a:rPr>
              <a:t>TE </a:t>
            </a:r>
            <a:r>
              <a:rPr lang="pt-BR" sz="4400" dirty="0" smtClean="0">
                <a:latin typeface="Arial Black" pitchFamily="34" charset="0"/>
              </a:rPr>
              <a:t>ADORAMOS</a:t>
            </a:r>
          </a:p>
        </p:txBody>
      </p:sp>
    </p:spTree>
    <p:extLst>
      <p:ext uri="{BB962C8B-B14F-4D97-AF65-F5344CB8AC3E}">
        <p14:creationId xmlns:p14="http://schemas.microsoft.com/office/powerpoint/2010/main" xmlns="" val="2986530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152</TotalTime>
  <Words>38</Words>
  <Application>Microsoft Office PowerPoint</Application>
  <PresentationFormat>Apresentação na tela (4:3)</PresentationFormat>
  <Paragraphs>10</Paragraphs>
  <Slides>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2</vt:i4>
      </vt:variant>
    </vt:vector>
  </HeadingPairs>
  <TitlesOfParts>
    <vt:vector size="3" baseType="lpstr">
      <vt:lpstr>Tema do Office</vt:lpstr>
      <vt:lpstr>Slide 1</vt:lpstr>
      <vt:lpstr>Slide 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fontes</dc:creator>
  <cp:lastModifiedBy>Projetor</cp:lastModifiedBy>
  <cp:revision>11</cp:revision>
  <dcterms:created xsi:type="dcterms:W3CDTF">2016-04-16T17:33:29Z</dcterms:created>
  <dcterms:modified xsi:type="dcterms:W3CDTF">2021-02-09T18:22:33Z</dcterms:modified>
</cp:coreProperties>
</file>