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6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78A2B-D281-4D52-A06D-FADE74972474}" type="datetimeFigureOut">
              <a:rPr lang="pt-BR" smtClean="0"/>
              <a:pPr/>
              <a:t>05/08/2012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85519-F72F-4AB0-BEDD-EBF001BF8F8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78A2B-D281-4D52-A06D-FADE74972474}" type="datetimeFigureOut">
              <a:rPr lang="pt-BR" smtClean="0"/>
              <a:pPr/>
              <a:t>05/08/2012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85519-F72F-4AB0-BEDD-EBF001BF8F8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78A2B-D281-4D52-A06D-FADE74972474}" type="datetimeFigureOut">
              <a:rPr lang="pt-BR" smtClean="0"/>
              <a:pPr/>
              <a:t>05/08/2012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85519-F72F-4AB0-BEDD-EBF001BF8F8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78A2B-D281-4D52-A06D-FADE74972474}" type="datetimeFigureOut">
              <a:rPr lang="pt-BR" smtClean="0"/>
              <a:pPr/>
              <a:t>05/08/2012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85519-F72F-4AB0-BEDD-EBF001BF8F8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78A2B-D281-4D52-A06D-FADE74972474}" type="datetimeFigureOut">
              <a:rPr lang="pt-BR" smtClean="0"/>
              <a:pPr/>
              <a:t>05/08/2012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85519-F72F-4AB0-BEDD-EBF001BF8F8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78A2B-D281-4D52-A06D-FADE74972474}" type="datetimeFigureOut">
              <a:rPr lang="pt-BR" smtClean="0"/>
              <a:pPr/>
              <a:t>05/08/2012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85519-F72F-4AB0-BEDD-EBF001BF8F8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78A2B-D281-4D52-A06D-FADE74972474}" type="datetimeFigureOut">
              <a:rPr lang="pt-BR" smtClean="0"/>
              <a:pPr/>
              <a:t>05/08/2012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85519-F72F-4AB0-BEDD-EBF001BF8F8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78A2B-D281-4D52-A06D-FADE74972474}" type="datetimeFigureOut">
              <a:rPr lang="pt-BR" smtClean="0"/>
              <a:pPr/>
              <a:t>05/08/2012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85519-F72F-4AB0-BEDD-EBF001BF8F8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78A2B-D281-4D52-A06D-FADE74972474}" type="datetimeFigureOut">
              <a:rPr lang="pt-BR" smtClean="0"/>
              <a:pPr/>
              <a:t>05/08/2012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85519-F72F-4AB0-BEDD-EBF001BF8F8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78A2B-D281-4D52-A06D-FADE74972474}" type="datetimeFigureOut">
              <a:rPr lang="pt-BR" smtClean="0"/>
              <a:pPr/>
              <a:t>05/08/2012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85519-F72F-4AB0-BEDD-EBF001BF8F8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78A2B-D281-4D52-A06D-FADE74972474}" type="datetimeFigureOut">
              <a:rPr lang="pt-BR" smtClean="0"/>
              <a:pPr/>
              <a:t>05/08/2012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85519-F72F-4AB0-BEDD-EBF001BF8F8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78A2B-D281-4D52-A06D-FADE74972474}" type="datetimeFigureOut">
              <a:rPr lang="pt-BR" smtClean="0"/>
              <a:pPr/>
              <a:t>05/08/2012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E85519-F72F-4AB0-BEDD-EBF001BF8F8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98072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>
                <a:latin typeface="Arial Black" pitchFamily="34" charset="0"/>
              </a:rPr>
              <a:t>Senhor meu Deus, 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quando </a:t>
            </a:r>
            <a:r>
              <a:rPr lang="pt-BR" dirty="0">
                <a:latin typeface="Arial Black" pitchFamily="34" charset="0"/>
              </a:rPr>
              <a:t>eu maravilhado</a:t>
            </a:r>
            <a:br>
              <a:rPr lang="pt-BR" dirty="0">
                <a:latin typeface="Arial Black" pitchFamily="34" charset="0"/>
              </a:rPr>
            </a:br>
            <a:r>
              <a:rPr lang="pt-BR" dirty="0">
                <a:latin typeface="Arial Black" pitchFamily="34" charset="0"/>
              </a:rPr>
              <a:t>Fico a pensar 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nas </a:t>
            </a:r>
            <a:r>
              <a:rPr lang="pt-BR" dirty="0">
                <a:latin typeface="Arial Black" pitchFamily="34" charset="0"/>
              </a:rPr>
              <a:t>obras de Tuas </a:t>
            </a:r>
            <a:r>
              <a:rPr lang="pt-BR" dirty="0" smtClean="0">
                <a:latin typeface="Arial Black" pitchFamily="34" charset="0"/>
              </a:rPr>
              <a:t>mãos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773832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>
                <a:latin typeface="Arial Black" pitchFamily="34" charset="0"/>
              </a:rPr>
              <a:t>E quando, enfim, </a:t>
            </a:r>
            <a:br>
              <a:rPr lang="pt-BR" dirty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Jesus </a:t>
            </a:r>
            <a:r>
              <a:rPr lang="pt-BR" dirty="0">
                <a:latin typeface="Arial Black" pitchFamily="34" charset="0"/>
              </a:rPr>
              <a:t>vier em Glória</a:t>
            </a:r>
            <a:br>
              <a:rPr lang="pt-BR" dirty="0">
                <a:latin typeface="Arial Black" pitchFamily="34" charset="0"/>
              </a:rPr>
            </a:br>
            <a:r>
              <a:rPr lang="pt-BR" dirty="0">
                <a:latin typeface="Arial Black" pitchFamily="34" charset="0"/>
              </a:rPr>
              <a:t>E ao lar celeste então me </a:t>
            </a:r>
            <a:r>
              <a:rPr lang="pt-BR" dirty="0" smtClean="0">
                <a:latin typeface="Arial Black" pitchFamily="34" charset="0"/>
              </a:rPr>
              <a:t>transportar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764704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>
                <a:latin typeface="Arial Black" pitchFamily="34" charset="0"/>
              </a:rPr>
              <a:t>O adorarei prostrado 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 </a:t>
            </a:r>
            <a:r>
              <a:rPr lang="pt-BR" dirty="0">
                <a:latin typeface="Arial Black" pitchFamily="34" charset="0"/>
              </a:rPr>
              <a:t>para sempre</a:t>
            </a:r>
            <a:br>
              <a:rPr lang="pt-BR" dirty="0">
                <a:latin typeface="Arial Black" pitchFamily="34" charset="0"/>
              </a:rPr>
            </a:br>
            <a:r>
              <a:rPr lang="pt-BR" dirty="0">
                <a:latin typeface="Arial Black" pitchFamily="34" charset="0"/>
              </a:rPr>
              <a:t>Grandioso és Tu, meu Deus, 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hei </a:t>
            </a:r>
            <a:r>
              <a:rPr lang="pt-BR" dirty="0">
                <a:latin typeface="Arial Black" pitchFamily="34" charset="0"/>
              </a:rPr>
              <a:t>de </a:t>
            </a:r>
            <a:r>
              <a:rPr lang="pt-BR" dirty="0" smtClean="0">
                <a:latin typeface="Arial Black" pitchFamily="34" charset="0"/>
              </a:rPr>
              <a:t>cantar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8072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>
                <a:latin typeface="Arial Black" pitchFamily="34" charset="0"/>
              </a:rPr>
              <a:t>Então </a:t>
            </a:r>
            <a:r>
              <a:rPr lang="pt-BR" dirty="0" err="1">
                <a:latin typeface="Arial Black" pitchFamily="34" charset="0"/>
              </a:rPr>
              <a:t>minh'alma</a:t>
            </a:r>
            <a:r>
              <a:rPr lang="pt-BR" dirty="0">
                <a:latin typeface="Arial Black" pitchFamily="34" charset="0"/>
              </a:rPr>
              <a:t> </a:t>
            </a:r>
            <a:br>
              <a:rPr lang="pt-BR" dirty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canta </a:t>
            </a:r>
            <a:r>
              <a:rPr lang="pt-BR" dirty="0">
                <a:latin typeface="Arial Black" pitchFamily="34" charset="0"/>
              </a:rPr>
              <a:t>a Ti, Senhor</a:t>
            </a:r>
            <a:br>
              <a:rPr lang="pt-BR" dirty="0">
                <a:latin typeface="Arial Black" pitchFamily="34" charset="0"/>
              </a:rPr>
            </a:br>
            <a:r>
              <a:rPr lang="pt-BR" dirty="0">
                <a:latin typeface="Arial Black" pitchFamily="34" charset="0"/>
              </a:rPr>
              <a:t>Grandioso és Tu, 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grandioso </a:t>
            </a:r>
            <a:r>
              <a:rPr lang="pt-BR" dirty="0">
                <a:latin typeface="Arial Black" pitchFamily="34" charset="0"/>
              </a:rPr>
              <a:t>és Tu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84584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O céu azul de estrelas pontilhado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O Seu poder mostrando a criação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8072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>
                <a:latin typeface="Arial Black" pitchFamily="34" charset="0"/>
              </a:rPr>
              <a:t>Então </a:t>
            </a:r>
            <a:r>
              <a:rPr lang="pt-BR" dirty="0" err="1">
                <a:latin typeface="Arial Black" pitchFamily="34" charset="0"/>
              </a:rPr>
              <a:t>minh'alma</a:t>
            </a:r>
            <a:r>
              <a:rPr lang="pt-BR" dirty="0">
                <a:latin typeface="Arial Black" pitchFamily="34" charset="0"/>
              </a:rPr>
              <a:t> </a:t>
            </a:r>
            <a:br>
              <a:rPr lang="pt-BR" dirty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canta </a:t>
            </a:r>
            <a:r>
              <a:rPr lang="pt-BR" dirty="0">
                <a:latin typeface="Arial Black" pitchFamily="34" charset="0"/>
              </a:rPr>
              <a:t>a Ti, Senhor</a:t>
            </a:r>
            <a:br>
              <a:rPr lang="pt-BR" dirty="0">
                <a:latin typeface="Arial Black" pitchFamily="34" charset="0"/>
              </a:rPr>
            </a:br>
            <a:r>
              <a:rPr lang="pt-BR" dirty="0">
                <a:latin typeface="Arial Black" pitchFamily="34" charset="0"/>
              </a:rPr>
              <a:t>Grandioso és Tu, 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G</a:t>
            </a:r>
            <a:r>
              <a:rPr lang="pt-BR" dirty="0" smtClean="0">
                <a:latin typeface="Arial Black" pitchFamily="34" charset="0"/>
              </a:rPr>
              <a:t>randioso </a:t>
            </a:r>
            <a:r>
              <a:rPr lang="pt-BR" dirty="0">
                <a:latin typeface="Arial Black" pitchFamily="34" charset="0"/>
              </a:rPr>
              <a:t>és Tu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052736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>
                <a:latin typeface="Arial Black" pitchFamily="34" charset="0"/>
              </a:rPr>
              <a:t>Quando a vagar 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nas </a:t>
            </a:r>
            <a:r>
              <a:rPr lang="pt-BR" dirty="0">
                <a:latin typeface="Arial Black" pitchFamily="34" charset="0"/>
              </a:rPr>
              <a:t>matas e florestas</a:t>
            </a:r>
            <a:br>
              <a:rPr lang="pt-BR" dirty="0">
                <a:latin typeface="Arial Black" pitchFamily="34" charset="0"/>
              </a:rPr>
            </a:br>
            <a:r>
              <a:rPr lang="pt-BR" dirty="0">
                <a:latin typeface="Arial Black" pitchFamily="34" charset="0"/>
              </a:rPr>
              <a:t>O passaredo alegre 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ouço </a:t>
            </a:r>
            <a:r>
              <a:rPr lang="pt-BR" dirty="0">
                <a:latin typeface="Arial Black" pitchFamily="34" charset="0"/>
              </a:rPr>
              <a:t>a </a:t>
            </a:r>
            <a:r>
              <a:rPr lang="pt-BR" dirty="0" smtClean="0">
                <a:latin typeface="Arial Black" pitchFamily="34" charset="0"/>
              </a:rPr>
              <a:t>cantar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84584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Cruzando os montes,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vales e campinas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Em tudo vejo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o teu poder sem par</a:t>
            </a:r>
            <a:endParaRPr lang="pt-B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8072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>
                <a:latin typeface="Arial Black" pitchFamily="34" charset="0"/>
              </a:rPr>
              <a:t>Então </a:t>
            </a:r>
            <a:r>
              <a:rPr lang="pt-BR" dirty="0" err="1">
                <a:latin typeface="Arial Black" pitchFamily="34" charset="0"/>
              </a:rPr>
              <a:t>minh'alma</a:t>
            </a:r>
            <a:r>
              <a:rPr lang="pt-BR" dirty="0">
                <a:latin typeface="Arial Black" pitchFamily="34" charset="0"/>
              </a:rPr>
              <a:t> </a:t>
            </a:r>
            <a:br>
              <a:rPr lang="pt-BR" dirty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canta </a:t>
            </a:r>
            <a:r>
              <a:rPr lang="pt-BR" dirty="0">
                <a:latin typeface="Arial Black" pitchFamily="34" charset="0"/>
              </a:rPr>
              <a:t>a Ti, Senhor</a:t>
            </a:r>
            <a:br>
              <a:rPr lang="pt-BR" dirty="0">
                <a:latin typeface="Arial Black" pitchFamily="34" charset="0"/>
              </a:rPr>
            </a:br>
            <a:r>
              <a:rPr lang="pt-BR" dirty="0">
                <a:latin typeface="Arial Black" pitchFamily="34" charset="0"/>
              </a:rPr>
              <a:t>Grandioso és Tu, 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grandioso </a:t>
            </a:r>
            <a:r>
              <a:rPr lang="pt-BR" dirty="0">
                <a:latin typeface="Arial Black" pitchFamily="34" charset="0"/>
              </a:rPr>
              <a:t>és Tu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836712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>
                <a:latin typeface="Arial Black" pitchFamily="34" charset="0"/>
              </a:rPr>
              <a:t>Quando eu medito 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em </a:t>
            </a:r>
            <a:r>
              <a:rPr lang="pt-BR" dirty="0">
                <a:latin typeface="Arial Black" pitchFamily="34" charset="0"/>
              </a:rPr>
              <a:t>Teu amor tão grande</a:t>
            </a:r>
            <a:br>
              <a:rPr lang="pt-BR" dirty="0">
                <a:latin typeface="Arial Black" pitchFamily="34" charset="0"/>
              </a:rPr>
            </a:br>
            <a:r>
              <a:rPr lang="pt-BR" dirty="0">
                <a:latin typeface="Arial Black" pitchFamily="34" charset="0"/>
              </a:rPr>
              <a:t>Teu Filho dando ao mundo </a:t>
            </a:r>
            <a:r>
              <a:rPr lang="pt-BR" dirty="0" smtClean="0">
                <a:latin typeface="Arial Black" pitchFamily="34" charset="0"/>
              </a:rPr>
              <a:t>pra </a:t>
            </a:r>
            <a:r>
              <a:rPr lang="pt-BR" dirty="0">
                <a:latin typeface="Arial Black" pitchFamily="34" charset="0"/>
              </a:rPr>
              <a:t>salvar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54868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>
                <a:latin typeface="Arial Black" pitchFamily="34" charset="0"/>
              </a:rPr>
              <a:t>Na cruz verteu 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o </a:t>
            </a:r>
            <a:r>
              <a:rPr lang="pt-BR" dirty="0">
                <a:latin typeface="Arial Black" pitchFamily="34" charset="0"/>
              </a:rPr>
              <a:t>Teu precioso sangue</a:t>
            </a:r>
            <a:br>
              <a:rPr lang="pt-BR" dirty="0">
                <a:latin typeface="Arial Black" pitchFamily="34" charset="0"/>
              </a:rPr>
            </a:br>
            <a:r>
              <a:rPr lang="pt-BR" dirty="0" err="1">
                <a:latin typeface="Arial Black" pitchFamily="34" charset="0"/>
              </a:rPr>
              <a:t>Minh'alma</a:t>
            </a:r>
            <a:r>
              <a:rPr lang="pt-BR" dirty="0">
                <a:latin typeface="Arial Black" pitchFamily="34" charset="0"/>
              </a:rPr>
              <a:t> pôde assim purificar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8072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>
                <a:latin typeface="Arial Black" pitchFamily="34" charset="0"/>
              </a:rPr>
              <a:t>Então </a:t>
            </a:r>
            <a:r>
              <a:rPr lang="pt-BR" dirty="0" err="1">
                <a:latin typeface="Arial Black" pitchFamily="34" charset="0"/>
              </a:rPr>
              <a:t>minh'alma</a:t>
            </a:r>
            <a:r>
              <a:rPr lang="pt-BR" dirty="0">
                <a:latin typeface="Arial Black" pitchFamily="34" charset="0"/>
              </a:rPr>
              <a:t> </a:t>
            </a:r>
            <a:br>
              <a:rPr lang="pt-BR" dirty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canta </a:t>
            </a:r>
            <a:r>
              <a:rPr lang="pt-BR" dirty="0">
                <a:latin typeface="Arial Black" pitchFamily="34" charset="0"/>
              </a:rPr>
              <a:t>a Ti, Senhor</a:t>
            </a:r>
            <a:br>
              <a:rPr lang="pt-BR" dirty="0">
                <a:latin typeface="Arial Black" pitchFamily="34" charset="0"/>
              </a:rPr>
            </a:br>
            <a:r>
              <a:rPr lang="pt-BR" dirty="0">
                <a:latin typeface="Arial Black" pitchFamily="34" charset="0"/>
              </a:rPr>
              <a:t>Grandioso és Tu, 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grandioso </a:t>
            </a:r>
            <a:r>
              <a:rPr lang="pt-BR" dirty="0">
                <a:latin typeface="Arial Black" pitchFamily="34" charset="0"/>
              </a:rPr>
              <a:t>és Tu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39</Words>
  <Application>Microsoft Office PowerPoint</Application>
  <PresentationFormat>Apresentação na tela (4:3)</PresentationFormat>
  <Paragraphs>12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3" baseType="lpstr">
      <vt:lpstr>Tema do Office</vt:lpstr>
      <vt:lpstr>Senhor meu Deus,  quando eu maravilhado Fico a pensar  nas obras de Tuas mãos</vt:lpstr>
      <vt:lpstr>O céu azul de estrelas pontilhado O Seu poder mostrando a criação</vt:lpstr>
      <vt:lpstr>Então minh'alma  canta a Ti, Senhor Grandioso és Tu,  Grandioso és Tu</vt:lpstr>
      <vt:lpstr>Quando a vagar  nas matas e florestas O passaredo alegre  ouço a cantar</vt:lpstr>
      <vt:lpstr>Cruzando os montes,  vales e campinas Em tudo vejo  o teu poder sem par</vt:lpstr>
      <vt:lpstr>Então minh'alma  canta a Ti, Senhor Grandioso és Tu,  grandioso és Tu</vt:lpstr>
      <vt:lpstr>Quando eu medito  em Teu amor tão grande Teu Filho dando ao mundo pra salvar</vt:lpstr>
      <vt:lpstr>Na cruz verteu  o Teu precioso sangue Minh'alma pôde assim purificar</vt:lpstr>
      <vt:lpstr>Então minh'alma  canta a Ti, Senhor Grandioso és Tu,  grandioso és Tu</vt:lpstr>
      <vt:lpstr>E quando, enfim,  Jesus vier em Glória E ao lar celeste então me transportar</vt:lpstr>
      <vt:lpstr>O adorarei prostrado  e para sempre Grandioso és Tu, meu Deus,  hei de cantar</vt:lpstr>
      <vt:lpstr>Então minh'alma  canta a Ti, Senhor Grandioso és Tu,  grandioso és Tu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Senhor meu Deus,  quando eu maravilhado Fico a pensar  nas obras de Tuas mãos</dc:title>
  <dc:creator>Vídeos</dc:creator>
  <cp:lastModifiedBy>Vídeos</cp:lastModifiedBy>
  <cp:revision>4</cp:revision>
  <dcterms:created xsi:type="dcterms:W3CDTF">2010-07-04T12:12:13Z</dcterms:created>
  <dcterms:modified xsi:type="dcterms:W3CDTF">2012-08-05T23:02:27Z</dcterms:modified>
</cp:coreProperties>
</file>