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29/10/2023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29/10/2023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29/10/2023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29/10/2023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29/10/2023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29/10/2023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29/10/2023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29/10/2023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29/10/2023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29/10/2023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29/10/2023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3988-86B2-45CD-8C56-A54012E511BD}" type="datetimeFigureOut">
              <a:rPr lang="pt-BR" smtClean="0"/>
              <a:pPr/>
              <a:t>29/10/2023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ONDE GUIAR ME MEU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 SEGUIREI POR TEU AMOR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É TUA MÃO QUE ME CONDUZ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MIM FERIDA SOBRE A CRUZ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785926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GUIA ME SEMPRE MEU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GUIA MEUS PASSOS SALVADOR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ME COMPRASTE SOBRE A CRUZ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GUIA ME EM TUDO MEU JESUS</a:t>
            </a:r>
            <a:br>
              <a:rPr lang="pt-BR" dirty="0" smtClean="0">
                <a:latin typeface="Arial Black" pitchFamily="34" charset="0"/>
              </a:rPr>
            </a:br>
            <a:endParaRPr lang="pt-BR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71612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SIGO SEM MEDO MEU SENHOR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ME ENCHEU DO SEU AMOR</a:t>
            </a:r>
            <a:br>
              <a:rPr lang="pt-BR" dirty="0" smtClean="0">
                <a:latin typeface="Arial Black" pitchFamily="34" charset="0"/>
              </a:rPr>
            </a:br>
            <a:r>
              <a:rPr lang="pt-BR" smtClean="0">
                <a:latin typeface="Arial Black" pitchFamily="34" charset="0"/>
              </a:rPr>
              <a:t>SENTINDO </a:t>
            </a:r>
            <a:r>
              <a:rPr lang="pt-BR" smtClean="0">
                <a:latin typeface="Arial Black" pitchFamily="34" charset="0"/>
              </a:rPr>
              <a:t>PERTO </a:t>
            </a:r>
            <a:r>
              <a:rPr lang="pt-BR" dirty="0" smtClean="0">
                <a:latin typeface="Arial Black" pitchFamily="34" charset="0"/>
              </a:rPr>
              <a:t>A SUA MÃO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POSSO CANTAR NA ESCURIDÃO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9144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latin typeface="Arial Black" pitchFamily="34" charset="0"/>
              </a:rPr>
              <a:t>PARA TEU REINO ME CONDUZ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PELO JARDIM OU PELA CRUZ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LÁ FICOU MORTO O VELHO EU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LÁ MEU ESPIRITO REVIVEU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20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Arial Black</vt:lpstr>
      <vt:lpstr>Calibri</vt:lpstr>
      <vt:lpstr>Tema do Office</vt:lpstr>
      <vt:lpstr>ONDE GUIAR ME MEU SENHOR TE SEGUIREI POR TEU AMOR É TUA MÃO QUE ME CONDUZ POR MIM FERIDA SOBRE A CRUZ</vt:lpstr>
      <vt:lpstr>GUIA ME SEMPRE MEU SENHOR GUIA MEUS PASSOS SALVADOR  TU ME COMPRASTE SOBRE A CRUZ GUIA ME EM TUDO MEU JESUS </vt:lpstr>
      <vt:lpstr>SIGO SEM MEDO MEU SENHOR  QUE ME ENCHEU DO SEU AMOR SENTINDO PERTO A SUA MÃO POSSO CANTAR NA ESCURIDÃO</vt:lpstr>
      <vt:lpstr>PARA TEU REINO ME CONDUZ PELO JARDIM OU PELA CRUZ LÁ FICOU MORTO O VELHO EU LÁ MEU ESPIRITO REVIVEU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Honra, a Glória a Força a Ti</dc:title>
  <dc:creator>Vídeos</dc:creator>
  <cp:lastModifiedBy>Celebrandodeus</cp:lastModifiedBy>
  <cp:revision>3</cp:revision>
  <dcterms:created xsi:type="dcterms:W3CDTF">2010-02-13T20:05:53Z</dcterms:created>
  <dcterms:modified xsi:type="dcterms:W3CDTF">2023-10-29T13:48:21Z</dcterms:modified>
</cp:coreProperties>
</file>