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600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HOMEM DE GUERRA É JEOVÁ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SEU NOME É TEMIDO NA TERRA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A TODOS SEUS INIMIGOS VENCEU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DEUS GRANDE E TEMIDO EM LOUVORES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8288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QUEM É COMO O SENHOR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ENTRE OS DEUSES SOBRE A TERRA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QUE MELIVRA DOMAL, QUE ME DÁ PODER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PARA GUERREAR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522</TotalTime>
  <Words>10</Words>
  <Application>Microsoft Office PowerPoint</Application>
  <PresentationFormat>Apresentação na tela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3" baseType="lpstr">
      <vt:lpstr>Tema do Office</vt:lpstr>
      <vt:lpstr>HOMEM DE GUERRA É JEOVÁ SEU NOME É TEMIDO NA TERRA A TODOS SEUS INIMIGOS VENCEU DEUS GRANDE E TEMIDO EM LOUVORES</vt:lpstr>
      <vt:lpstr>QUEM É COMO O SENHOR ENTRE OS DEUSES SOBRE A TERRA QUE MELIVRA DOMAL, QUE ME DÁ PODER PARA GUERREAR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46</cp:revision>
  <dcterms:created xsi:type="dcterms:W3CDTF">2009-08-09T18:19:18Z</dcterms:created>
  <dcterms:modified xsi:type="dcterms:W3CDTF">2020-12-27T21:35:53Z</dcterms:modified>
</cp:coreProperties>
</file>