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F6956-959A-4B66-A28D-3B37E96E7DF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7BC69-428D-445D-9765-295B32F39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50019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HOSANA </a:t>
            </a:r>
            <a:r>
              <a:rPr lang="pt-BR" sz="4000" dirty="0" smtClean="0">
                <a:latin typeface="Arial Black" pitchFamily="34" charset="0"/>
              </a:rPr>
              <a:t>HOSANA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HOSANA AO NOSSO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0026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CRISTO É A NOSSA VIDA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MOTIVO DO LOUVOR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EM NOSSO NOVO CORAÇÃO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POIS MORREU A NOSSA MORTE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VIVERMOS SUA VIDA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NOS TROUXE GRANDE SALVAÇÃO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HOSANA HOSANA HOSANA AO NOSSO DEUS</vt:lpstr>
      <vt:lpstr>CRISTO É A NOSSA VIDA O MOTIVO DO LOUVOR EM NOSSO NOVO CORAÇÃO</vt:lpstr>
      <vt:lpstr>POIS MORREU A NOSSA MORTE PRA VIVERMOS SUA VIDA NOS TROUXE GRANDE SALVAÇÃO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HOSANA, HOSANA HOSANA AO NOSSO DEUS</dc:title>
  <dc:creator>Vídeos</dc:creator>
  <cp:lastModifiedBy>Projetor</cp:lastModifiedBy>
  <cp:revision>5</cp:revision>
  <dcterms:created xsi:type="dcterms:W3CDTF">2011-02-06T20:00:46Z</dcterms:created>
  <dcterms:modified xsi:type="dcterms:W3CDTF">2021-02-09T18:30:24Z</dcterms:modified>
</cp:coreProperties>
</file>