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JEHOVAH (JEHOVAH)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REDENTOR (REDENTOR)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O NOME DO MEU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COMPAIXÃO (COMPAIXÃO)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GRACIOSO (GRACIOSO)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 O NOME DO MEU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CORDEIRO </a:t>
            </a:r>
            <a:r>
              <a:rPr lang="en-US" sz="4000" smtClean="0">
                <a:latin typeface="Arial Black" pitchFamily="34" charset="0"/>
              </a:rPr>
              <a:t>DE DEUS DEU SUA VIDA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PRINCÍPIO E FIM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JESUS O CRISTO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REI DOS REID, DEUS DA VIDA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ESTE É O MEU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10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JEHOVAH (JEHOVAH) REDENTOR (REDENTOR) É O NOME DO MEU DEUS COMPAIXÃO (COMPAIXÃO) GRACIOSO (GRACIOSO) É O NOME DO MEU DEUS</vt:lpstr>
      <vt:lpstr>CORDEIRO DE DEUS DEU SUA VIDA PRINCÍPIO E FIM JESUS O CRISTO REI DOS REID, DEUS DA VIDA ESTE É O MEU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47</cp:revision>
  <dcterms:created xsi:type="dcterms:W3CDTF">2009-08-09T18:19:18Z</dcterms:created>
  <dcterms:modified xsi:type="dcterms:W3CDTF">2020-12-27T21:38:19Z</dcterms:modified>
</cp:coreProperties>
</file>