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0" autoAdjust="0"/>
    <p:restoredTop sz="94664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07112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071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476250"/>
            <a:ext cx="4038600" cy="5905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476250"/>
            <a:ext cx="4038600" cy="5905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76250"/>
            <a:ext cx="82296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defRPr sz="36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j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j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j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j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214290"/>
            <a:ext cx="9144000" cy="39396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+mn-lt"/>
              </a:rPr>
              <a:t>JEOVÁ (JEOVÁ</a:t>
            </a: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)</a:t>
            </a:r>
            <a:r>
              <a:rPr lang="pt-BR" sz="40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REDENTOR (REDENTOR)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É O NOME DO MEU DEUS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COMPAIXÃO(COMPAIXÃO)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GRACIOSO (GRACIOSO)</a:t>
            </a:r>
            <a:br>
              <a:rPr lang="pt-BR" sz="4000" dirty="0" smtClean="0">
                <a:solidFill>
                  <a:schemeClr val="bg1"/>
                </a:solidFill>
                <a:latin typeface="+mn-lt"/>
              </a:rPr>
            </a:br>
            <a:r>
              <a:rPr lang="pt-BR" sz="4000" dirty="0" smtClean="0">
                <a:solidFill>
                  <a:schemeClr val="bg1"/>
                </a:solidFill>
                <a:latin typeface="+mn-lt"/>
              </a:rPr>
              <a:t>É O NOME DO MEU DEUS</a:t>
            </a:r>
            <a:endParaRPr lang="pt-BR" sz="4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214290"/>
            <a:ext cx="9144000" cy="465404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CORDEIRO DE DEUS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 SUA VIDA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PRÍNCIPIO E FIM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JESUS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 CRISTO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REI DOS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REIS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SENHOR DA VIDA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ESTE É O MEU DEUS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 Black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Design padrão</vt:lpstr>
      <vt:lpstr>JEOVÁ (JEOVÁ) REDENTOR (REDENTOR) É O NOME DO MEU DEUS COMPAIXÃO(COMPAIXÃO) GRACIOSO (GRACIOSO) É O NOME DO MEU DEUS</vt:lpstr>
      <vt:lpstr>CORDEIRO DE DEUS DEU SUA VIDA PRÍNCIPIO E FIM JESUS O CRISTO REI DOS REIS  SENHOR DA VIDA ESTE É O MEU DEUS</vt:lpstr>
    </vt:vector>
  </TitlesOfParts>
  <Company>Nikola Tesla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SANTO, SANTO DEUS PODEROSO QUE ERA E QUE É E QUE HÁ DE VIR SENHOR TU ÉS SANTO DIGNO DE GLÓRIA PODER E MAJESTADE SEJAM A TI BENDITO SEJA TEU NOME PRA SEMPRE TU ÉS O CORDEIRO ASSENTADO NO TRONO HONRA E GLÓRIA PERTENCEM A TI SANTO SANTO É O SENHOR</dc:title>
  <dc:creator>Luiz Fontes</dc:creator>
  <cp:lastModifiedBy>Projetor</cp:lastModifiedBy>
  <cp:revision>19</cp:revision>
  <dcterms:created xsi:type="dcterms:W3CDTF">2009-06-04T01:27:51Z</dcterms:created>
  <dcterms:modified xsi:type="dcterms:W3CDTF">2021-02-09T18:51:44Z</dcterms:modified>
</cp:coreProperties>
</file>