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LÁ ESTÁ O MEU TESOURO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LÁ ONDE NÃO HÁ CHORO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TODOS CANTAREMOS JUNTOS HINOS DE LOUVOR AO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HINOS DE LOUVOR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5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LÁ ESTÁ O MEU TESOURO LÁ ONDE NÃO HÁ CHORO ONDE TODOS CANTAREMOS JUNTOS HINOS DE LOUVOR AO SENHOR</vt:lpstr>
      <vt:lpstr> ALELUIA HINOS DE LOUVOR AO SENHOR AO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48</cp:revision>
  <dcterms:created xsi:type="dcterms:W3CDTF">2009-08-09T18:19:18Z</dcterms:created>
  <dcterms:modified xsi:type="dcterms:W3CDTF">2020-12-27T21:40:59Z</dcterms:modified>
</cp:coreProperties>
</file>