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66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NÃO SE TURBE O VOSSO CORAÇÃO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CRE EM DEUS E TAMBÉM EM MI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NA CASA DO MEU PAI HÁ MUITAS MORADAS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 NÃO FOSSE ASSIM EU NÃO TERIA DITO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VOU PREPARAR-VOS UM LUGAR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EU VEREI E VOS LEVAREI PARA MIM MESMO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VÓS CONHECEIS O CAMINHO PARA ONDE EU VOU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 </a:t>
            </a:r>
            <a:r>
              <a:rPr lang="en-US" sz="4000" dirty="0" smtClean="0">
                <a:latin typeface="Arial Black" pitchFamily="34" charset="0"/>
              </a:rPr>
              <a:t>EU SOU O CAMINHO, A VERDADE E A VIDA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NINGUÉM VEM AO PAI A NÃO SER POR MIM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EM VERDADE EU VOS DIGO PORQUE EU VOU PARA O PAI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NAS AQUELE QUE CRER EM MIM OBRAS MAIORES FARÁ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 ME AMAIS VERDADEIRAMENTE GUARDAREIS OS MEUS MANDAMENTOS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EU ROGAREI AO PAI E ELE VOS DARÁ UM CONSOLADOR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43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 ESPÍRITO DA VERDADE QUE O MUNDO NÃO PODE RECEBER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MAS ELE HABITA EM VÓS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ESTARÁ EM VÓS PRA SEMPRE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AQUELE QUE CRÊ EM MEUS MANDAMENTOS E OS GUARDA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ESSE É O QUE ME AMA</a:t>
            </a:r>
            <a:br>
              <a:rPr lang="en-US" sz="4000" dirty="0" smtClean="0">
                <a:latin typeface="Arial Black" pitchFamily="34" charset="0"/>
              </a:rPr>
            </a:b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SE ALGUÉM ME AMA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SERÁ AMDO POR MEU PAI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EU TAMBÉM OS AMAREI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ME MANIFESTAREI A ELE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smtClean="0">
                <a:latin typeface="Arial Black" pitchFamily="34" charset="0"/>
              </a:rPr>
              <a:t>QUERO TE AMAR MAIS SENHOR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70</Words>
  <Application>Microsoft Office PowerPoint</Application>
  <PresentationFormat>Apresentação na tela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NÃO SE TURBE O VOSSO CORAÇÃO CRE EM DEUS E TAMBÉM EM MI NA CASA DO MEU PAI HÁ MUITAS MORADAS</vt:lpstr>
      <vt:lpstr>SE NÃO FOSSE ASSIM EU NÃO TERIA DITO VOU PREPARAR-VOS UM LUGAR EU VEREI E VOS LEVAREI PARA MIM MESMO</vt:lpstr>
      <vt:lpstr>VÓS CONHECEIS O CAMINHO PARA ONDE EU VOU  EU SOU O CAMINHO, A VERDADE E A VIDA NINGUÉM VEM AO PAI A NÃO SER POR MIM</vt:lpstr>
      <vt:lpstr>EM VERDADE EU VOS DIGO PORQUE EU VOU PARA O PAI NAS AQUELE QUE CRER EM MIM OBRAS MAIORES FARÁ</vt:lpstr>
      <vt:lpstr>SE ME AMAIS VERDADEIRAMENTE GUARDAREIS OS MEUS MANDAMENTOS EU ROGAREI AO PAI E ELE VOS DARÁ UM CONSOLADOR</vt:lpstr>
      <vt:lpstr>O ESPÍRITO DA VERDADE QUE O MUNDO NÃO PODE RECEBER MAS ELE HABITA EM VÓS E ESTARÁ EM VÓS PRA SEMPRE</vt:lpstr>
      <vt:lpstr>AQUELE QUE CRÊ EM MEUS MANDAMENTOS E OS GUARDA ESSE É O QUE ME AMA </vt:lpstr>
      <vt:lpstr>E SE ALGUÉM ME AMA SERÁ AMDO POR MEU PAI E EU TAMBÉM OS AMAREI  E ME MANIFESTAREI A ELE</vt:lpstr>
      <vt:lpstr>QUERO TE AMAR MAIS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49</cp:revision>
  <dcterms:created xsi:type="dcterms:W3CDTF">2009-08-09T18:19:18Z</dcterms:created>
  <dcterms:modified xsi:type="dcterms:W3CDTF">2020-12-27T21:53:19Z</dcterms:modified>
</cp:coreProperties>
</file>