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A0DFC1C-7B21-4471-BBC5-8084887B28E4}" type="datetimeFigureOut">
              <a:rPr lang="pt-BR" smtClean="0"/>
              <a:pPr/>
              <a:t>01/02/2020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6BF07A0-E7A6-415E-BD11-D9594B1127F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BF07A0-E7A6-415E-BD11-D9594B1127F1}" type="slidenum">
              <a:rPr lang="pt-BR" smtClean="0"/>
              <a:pPr/>
              <a:t>1</a:t>
            </a:fld>
            <a:endParaRPr lang="pt-B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B25C9B-B33A-4B02-ACA6-DFE79D8B8D4C}" type="datetimeFigureOut">
              <a:rPr lang="pt-BR" smtClean="0"/>
              <a:pPr/>
              <a:t>01/02/2020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224232-85B6-44D0-9C87-FBB21036EFB3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B25C9B-B33A-4B02-ACA6-DFE79D8B8D4C}" type="datetimeFigureOut">
              <a:rPr lang="pt-BR" smtClean="0"/>
              <a:pPr/>
              <a:t>01/02/2020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224232-85B6-44D0-9C87-FBB21036EFB3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B25C9B-B33A-4B02-ACA6-DFE79D8B8D4C}" type="datetimeFigureOut">
              <a:rPr lang="pt-BR" smtClean="0"/>
              <a:pPr/>
              <a:t>01/02/2020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224232-85B6-44D0-9C87-FBB21036EFB3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B25C9B-B33A-4B02-ACA6-DFE79D8B8D4C}" type="datetimeFigureOut">
              <a:rPr lang="pt-BR" smtClean="0"/>
              <a:pPr/>
              <a:t>01/02/2020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224232-85B6-44D0-9C87-FBB21036EFB3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B25C9B-B33A-4B02-ACA6-DFE79D8B8D4C}" type="datetimeFigureOut">
              <a:rPr lang="pt-BR" smtClean="0"/>
              <a:pPr/>
              <a:t>01/02/2020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224232-85B6-44D0-9C87-FBB21036EFB3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B25C9B-B33A-4B02-ACA6-DFE79D8B8D4C}" type="datetimeFigureOut">
              <a:rPr lang="pt-BR" smtClean="0"/>
              <a:pPr/>
              <a:t>01/02/2020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224232-85B6-44D0-9C87-FBB21036EFB3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B25C9B-B33A-4B02-ACA6-DFE79D8B8D4C}" type="datetimeFigureOut">
              <a:rPr lang="pt-BR" smtClean="0"/>
              <a:pPr/>
              <a:t>01/02/2020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224232-85B6-44D0-9C87-FBB21036EFB3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B25C9B-B33A-4B02-ACA6-DFE79D8B8D4C}" type="datetimeFigureOut">
              <a:rPr lang="pt-BR" smtClean="0"/>
              <a:pPr/>
              <a:t>01/02/2020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224232-85B6-44D0-9C87-FBB21036EFB3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B25C9B-B33A-4B02-ACA6-DFE79D8B8D4C}" type="datetimeFigureOut">
              <a:rPr lang="pt-BR" smtClean="0"/>
              <a:pPr/>
              <a:t>01/02/2020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224232-85B6-44D0-9C87-FBB21036EFB3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B25C9B-B33A-4B02-ACA6-DFE79D8B8D4C}" type="datetimeFigureOut">
              <a:rPr lang="pt-BR" smtClean="0"/>
              <a:pPr/>
              <a:t>01/02/2020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224232-85B6-44D0-9C87-FBB21036EFB3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B25C9B-B33A-4B02-ACA6-DFE79D8B8D4C}" type="datetimeFigureOut">
              <a:rPr lang="pt-BR" smtClean="0"/>
              <a:pPr/>
              <a:t>01/02/2020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224232-85B6-44D0-9C87-FBB21036EFB3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B25C9B-B33A-4B02-ACA6-DFE79D8B8D4C}" type="datetimeFigureOut">
              <a:rPr lang="pt-BR" smtClean="0"/>
              <a:pPr/>
              <a:t>01/02/2020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224232-85B6-44D0-9C87-FBB21036EFB3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0" y="1000108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pt-BR" dirty="0" smtClean="0">
                <a:latin typeface="Arial Black" pitchFamily="34" charset="0"/>
              </a:rPr>
              <a:t>JESUS EM TUA PRESENÇA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REUNIMO-NOS AQUI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CONTEMPLAMOS TUA FACE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E RENDEMO-NOS A TI</a:t>
            </a:r>
            <a:endParaRPr lang="pt-BR" dirty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0" y="928670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pt-BR" dirty="0" smtClean="0">
                <a:latin typeface="Arial Black" pitchFamily="34" charset="0"/>
              </a:rPr>
              <a:t>POIS UM DIA A TUA MORTE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TROUXE VIDA A TODOS NÓS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E NOS DEU COMPLETO ACESSO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AO CORAÇÃO DO PAI</a:t>
            </a:r>
            <a:endParaRPr lang="pt-BR" dirty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0" y="1285868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pt-BR" dirty="0" smtClean="0">
                <a:latin typeface="Arial Black" pitchFamily="34" charset="0"/>
              </a:rPr>
              <a:t>O VÉU QUE SEPARAVA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JÁ NÃO SEPARA MAIS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A LUZ QUE OUTRORA APAGADA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AGORA BRILHA 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E CADA DIA BRILHA MAIS</a:t>
            </a:r>
            <a:endParaRPr lang="pt-BR" dirty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0" y="1142984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pt-BR" dirty="0" smtClean="0">
                <a:latin typeface="Arial Black" pitchFamily="34" charset="0"/>
              </a:rPr>
              <a:t>SÓ PRA TE ADORAR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E FAZER TEU NOME GRANDE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E TE DAR 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O LOUVOR QUE É DEVIDO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ESTAMOS NÓS AQUI</a:t>
            </a:r>
            <a:endParaRPr lang="pt-BR" dirty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308</TotalTime>
  <Words>19</Words>
  <Application>Microsoft Office PowerPoint</Application>
  <PresentationFormat>Apresentação na tela (4:3)</PresentationFormat>
  <Paragraphs>5</Paragraphs>
  <Slides>4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4</vt:i4>
      </vt:variant>
    </vt:vector>
  </HeadingPairs>
  <TitlesOfParts>
    <vt:vector size="5" baseType="lpstr">
      <vt:lpstr>Tema do Office</vt:lpstr>
      <vt:lpstr>JESUS EM TUA PRESENÇA REUNIMO-NOS AQUI CONTEMPLAMOS TUA FACE E RENDEMO-NOS A TI</vt:lpstr>
      <vt:lpstr>POIS UM DIA A TUA MORTE TROUXE VIDA A TODOS NÓS E NOS DEU COMPLETO ACESSO AO CORAÇÃO DO PAI</vt:lpstr>
      <vt:lpstr>O VÉU QUE SEPARAVA JÁ NÃO SEPARA MAIS A LUZ QUE OUTRORA APAGADA AGORA BRILHA  E CADA DIA BRILHA MAIS</vt:lpstr>
      <vt:lpstr>SÓ PRA TE ADORAR E FAZER TEU NOME GRANDE E TE DAR  O LOUVOR QUE É DEVIDO ESTAMOS NÓS AQUI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VENHO RENDER-ME  A TEUS PÉS AGRADECIDO SENHOR ME PERDOASTE MUDASTE O MEU CORAÇÃO</dc:title>
  <dc:creator>Vídeos</dc:creator>
  <cp:lastModifiedBy>Projetor</cp:lastModifiedBy>
  <cp:revision>17</cp:revision>
  <dcterms:created xsi:type="dcterms:W3CDTF">2010-10-17T20:05:31Z</dcterms:created>
  <dcterms:modified xsi:type="dcterms:W3CDTF">2020-02-01T22:45:19Z</dcterms:modified>
</cp:coreProperties>
</file>