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F2894-EBC2-476B-9631-B7916CCF3875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1BC69-9A4B-4663-AB42-E8782AF222D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82792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JESUS </a:t>
            </a:r>
            <a:r>
              <a:rPr lang="pt-BR" sz="4000" dirty="0" smtClean="0">
                <a:latin typeface="Arial Black" pitchFamily="34" charset="0"/>
              </a:rPr>
              <a:t>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SANTO </a:t>
            </a:r>
            <a:r>
              <a:rPr lang="pt-BR" sz="4000" dirty="0" smtClean="0">
                <a:latin typeface="Arial Black" pitchFamily="34" charset="0"/>
              </a:rPr>
              <a:t>ÉS </a:t>
            </a:r>
            <a:r>
              <a:rPr lang="pt-BR" sz="4000" dirty="0" smtClean="0">
                <a:latin typeface="Arial Black" pitchFamily="34" charset="0"/>
              </a:rPr>
              <a:t>ONIPOTENTE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JESUS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14314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JESUS </a:t>
            </a:r>
            <a:r>
              <a:rPr lang="pt-BR" sz="4000" dirty="0" smtClean="0">
                <a:latin typeface="Arial Black" pitchFamily="34" charset="0"/>
              </a:rPr>
              <a:t>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EXALTADO E GLORIOSO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JESUS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214578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TEU NOME É COMO DOCE MEL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ESPÍRITO SANTO FLUI EM MEU SER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97172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TUA PALAVRA É LÂMPADA PARA OS MEUS PÉS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JESUS EU TE AMO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 AMO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07157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JESUS </a:t>
            </a:r>
            <a:r>
              <a:rPr lang="pt-BR" sz="4000" dirty="0" err="1" smtClean="0">
                <a:latin typeface="Arial Black" pitchFamily="34" charset="0"/>
              </a:rPr>
              <a:t>JESUS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JESUS JESUS SANTO ÉS ONIPOTENTE JESUS</vt:lpstr>
      <vt:lpstr>JESUS JESUS EXALTADO E GLORIOSO JESUS</vt:lpstr>
      <vt:lpstr>TEU NOME É COMO DOCE MEL TEU ESPÍRITO SANTO FLUI EM MEU SER</vt:lpstr>
      <vt:lpstr>TUA PALAVRA É LÂMPADA PARA OS MEUS PÉS JESUS EU TE AMO TE AMO</vt:lpstr>
      <vt:lpstr>JESUS JESUS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JESUS, JESUS SANTO ÉS, ONIPOTENTE JESUS</dc:title>
  <dc:creator>Vídeos</dc:creator>
  <cp:lastModifiedBy>Projetor</cp:lastModifiedBy>
  <cp:revision>2</cp:revision>
  <dcterms:created xsi:type="dcterms:W3CDTF">2010-03-07T11:51:52Z</dcterms:created>
  <dcterms:modified xsi:type="dcterms:W3CDTF">2021-02-10T14:26:00Z</dcterms:modified>
</cp:coreProperties>
</file>