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B25C9B-B33A-4B02-ACA6-DFE79D8B8D4C}" type="datetimeFigureOut">
              <a:rPr lang="pt-BR" smtClean="0"/>
              <a:pPr/>
              <a:t>04/09/2011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24232-85B6-44D0-9C87-FBB21036EFB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9391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VENHO RENDER-ME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TEUS PÉS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AGRADECIDO SENHOR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 PERDOASTE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MUDASTE O MEU CORAÇÃO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20588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TUA VIDA DESTE POR MIM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EM UMA MORTE TÃO CRUEL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PORQUE ME AMASTE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SENDO EU UM VIL PECADOR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196752"/>
            <a:ext cx="9144000" cy="1143000"/>
          </a:xfrm>
        </p:spPr>
        <p:txBody>
          <a:bodyPr>
            <a:noAutofit/>
          </a:bodyPr>
          <a:lstStyle/>
          <a:p>
            <a:r>
              <a:rPr lang="pt-BR" sz="3900" dirty="0" smtClean="0">
                <a:latin typeface="Arial Black" pitchFamily="34" charset="0"/>
              </a:rPr>
              <a:t>QUERO PROSTRAR-ME </a:t>
            </a:r>
            <a:br>
              <a:rPr lang="pt-BR" sz="3900" dirty="0" smtClean="0">
                <a:latin typeface="Arial Black" pitchFamily="34" charset="0"/>
              </a:rPr>
            </a:br>
            <a:r>
              <a:rPr lang="pt-BR" sz="3900" dirty="0" smtClean="0">
                <a:latin typeface="Arial Black" pitchFamily="34" charset="0"/>
              </a:rPr>
              <a:t>ANTE A </a:t>
            </a:r>
            <a:r>
              <a:rPr lang="pt-BR" sz="3900" dirty="0" smtClean="0">
                <a:latin typeface="Arial Black" pitchFamily="34" charset="0"/>
              </a:rPr>
              <a:t>TI, JESUS, </a:t>
            </a:r>
            <a:r>
              <a:rPr lang="pt-BR" sz="3900" dirty="0" smtClean="0">
                <a:latin typeface="Arial Black" pitchFamily="34" charset="0"/>
              </a:rPr>
              <a:t>EM SILÊNCIO RECONHECER QUE TEU AMOR POR MIM NÃO MEREÇO</a:t>
            </a:r>
            <a:endParaRPr lang="pt-BR" sz="39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0872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MEU </a:t>
            </a:r>
            <a:r>
              <a:rPr lang="pt-BR" dirty="0" smtClean="0">
                <a:latin typeface="Arial Black" pitchFamily="34" charset="0"/>
              </a:rPr>
              <a:t>JESUS, </a:t>
            </a:r>
            <a:r>
              <a:rPr lang="pt-BR" dirty="0" smtClean="0">
                <a:latin typeface="Arial Black" pitchFamily="34" charset="0"/>
              </a:rPr>
              <a:t>MEU AMADO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QUERO PROSTRAR-ME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ANTE A TI PARA ADORAR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36512" y="126876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MEU </a:t>
            </a:r>
            <a:r>
              <a:rPr lang="pt-BR" dirty="0" smtClean="0">
                <a:latin typeface="Arial Black" pitchFamily="34" charset="0"/>
              </a:rPr>
              <a:t>JESUS, </a:t>
            </a:r>
            <a:r>
              <a:rPr lang="pt-BR" dirty="0" smtClean="0">
                <a:latin typeface="Arial Black" pitchFamily="34" charset="0"/>
              </a:rPr>
              <a:t>MEU AMADO QUERO REGAR COM MINHAS LÁGRIMAS TEUS PÉS</a:t>
            </a:r>
            <a:br>
              <a:rPr lang="pt-BR" dirty="0" smtClean="0">
                <a:latin typeface="Arial Black" pitchFamily="34" charset="0"/>
              </a:rPr>
            </a:b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54868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 smtClean="0">
                <a:latin typeface="Arial Black" pitchFamily="34" charset="0"/>
              </a:rPr>
              <a:t>QUERO BEIJÁ-LOS 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ASSIM PERMANECER</a:t>
            </a:r>
            <a:br>
              <a:rPr lang="pt-BR" sz="4000" dirty="0" smtClean="0">
                <a:latin typeface="Arial Black" pitchFamily="34" charset="0"/>
              </a:rPr>
            </a:br>
            <a:r>
              <a:rPr lang="pt-BR" sz="4000" dirty="0" smtClean="0">
                <a:latin typeface="Arial Black" pitchFamily="34" charset="0"/>
              </a:rPr>
              <a:t>E </a:t>
            </a:r>
            <a:r>
              <a:rPr lang="pt-BR" sz="4000" smtClean="0">
                <a:latin typeface="Arial Black" pitchFamily="34" charset="0"/>
              </a:rPr>
              <a:t>DERRAMAR </a:t>
            </a:r>
            <a:r>
              <a:rPr lang="pt-BR" sz="4000" smtClean="0">
                <a:latin typeface="Arial Black" pitchFamily="34" charset="0"/>
              </a:rPr>
              <a:t>ANTE </a:t>
            </a:r>
            <a:r>
              <a:rPr lang="pt-BR" sz="4000" dirty="0" smtClean="0">
                <a:latin typeface="Arial Black" pitchFamily="34" charset="0"/>
              </a:rPr>
              <a:t>A </a:t>
            </a:r>
            <a:r>
              <a:rPr lang="pt-BR" sz="4000" smtClean="0">
                <a:latin typeface="Arial Black" pitchFamily="34" charset="0"/>
              </a:rPr>
              <a:t>TI </a:t>
            </a:r>
            <a:endParaRPr lang="pt-BR" sz="4000" smtClean="0">
              <a:latin typeface="Arial Black" pitchFamily="34" charset="0"/>
            </a:endParaRPr>
          </a:p>
          <a:p>
            <a:pPr algn="ctr"/>
            <a:r>
              <a:rPr lang="pt-BR" sz="4000" smtClean="0">
                <a:latin typeface="Arial Black" pitchFamily="34" charset="0"/>
              </a:rPr>
              <a:t>TODO </a:t>
            </a:r>
            <a:r>
              <a:rPr lang="pt-BR" sz="4000" dirty="0" smtClean="0">
                <a:latin typeface="Arial Black" pitchFamily="34" charset="0"/>
              </a:rPr>
              <a:t>MEU SER</a:t>
            </a:r>
            <a:endParaRPr lang="pt-BR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28</Words>
  <Application>Microsoft Office PowerPoint</Application>
  <PresentationFormat>Apresentação na tela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VENHO RENDER-ME  A TEUS PÉS AGRADECIDO SENHOR ME PERDOASTE  MUDASTE O MEU CORAÇÃO</vt:lpstr>
      <vt:lpstr>TUA VIDA DESTE POR MIM EM UMA MORTE TÃO CRUEL PORQUE ME AMASTE SENDO EU UM VIL PECADOR</vt:lpstr>
      <vt:lpstr>QUERO PROSTRAR-ME  ANTE A TI, JESUS, EM SILÊNCIO RECONHECER QUE TEU AMOR POR MIM NÃO MEREÇO</vt:lpstr>
      <vt:lpstr>MEU JESUS, MEU AMADO QUERO PROSTRAR-ME  ANTE A TI PARA ADORAR</vt:lpstr>
      <vt:lpstr>MEU JESUS, MEU AMADO QUERO REGAR COM MINHAS LÁGRIMAS TEUS PÉS 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VENHO RENDER-ME  A TEUS PÉS AGRADECIDO SENHOR ME PERDOASTE MUDASTE O MEU CORAÇÃO</dc:title>
  <dc:creator>Vídeos</dc:creator>
  <cp:lastModifiedBy>Vídeos</cp:lastModifiedBy>
  <cp:revision>6</cp:revision>
  <dcterms:created xsi:type="dcterms:W3CDTF">2010-10-17T20:05:31Z</dcterms:created>
  <dcterms:modified xsi:type="dcterms:W3CDTF">2011-09-04T22:18:14Z</dcterms:modified>
</cp:coreProperties>
</file>