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9" r:id="rId4"/>
    <p:sldId id="263" r:id="rId5"/>
    <p:sldId id="257" r:id="rId6"/>
    <p:sldId id="260" r:id="rId7"/>
    <p:sldId id="261" r:id="rId8"/>
    <p:sldId id="258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C697-D9BF-4B73-8D72-D668438E4C2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25D4-B3B4-415F-A97D-E69ECB21F4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C697-D9BF-4B73-8D72-D668438E4C2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25D4-B3B4-415F-A97D-E69ECB21F4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C697-D9BF-4B73-8D72-D668438E4C2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25D4-B3B4-415F-A97D-E69ECB21F4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C697-D9BF-4B73-8D72-D668438E4C2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25D4-B3B4-415F-A97D-E69ECB21F4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C697-D9BF-4B73-8D72-D668438E4C2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25D4-B3B4-415F-A97D-E69ECB21F4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C697-D9BF-4B73-8D72-D668438E4C2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25D4-B3B4-415F-A97D-E69ECB21F4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C697-D9BF-4B73-8D72-D668438E4C2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25D4-B3B4-415F-A97D-E69ECB21F4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C697-D9BF-4B73-8D72-D668438E4C2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25D4-B3B4-415F-A97D-E69ECB21F4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C697-D9BF-4B73-8D72-D668438E4C2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25D4-B3B4-415F-A97D-E69ECB21F4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C697-D9BF-4B73-8D72-D668438E4C2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25D4-B3B4-415F-A97D-E69ECB21F4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C697-D9BF-4B73-8D72-D668438E4C2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25D4-B3B4-415F-A97D-E69ECB21F4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C697-D9BF-4B73-8D72-D668438E4C2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B25D4-B3B4-415F-A97D-E69ECB21F45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214290"/>
            <a:ext cx="9144000" cy="292895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ÉS </a:t>
            </a:r>
            <a:r>
              <a:rPr lang="pt-BR" sz="4000" dirty="0">
                <a:latin typeface="Arial Black" pitchFamily="34" charset="0"/>
              </a:rPr>
              <a:t>MEU </a:t>
            </a:r>
            <a:r>
              <a:rPr lang="pt-BR" sz="4000" dirty="0" smtClean="0">
                <a:latin typeface="Arial Black" pitchFamily="34" charset="0"/>
              </a:rPr>
              <a:t>AMOR</a:t>
            </a:r>
          </a:p>
          <a:p>
            <a:r>
              <a:rPr lang="pt-BR" sz="4000" dirty="0" smtClean="0">
                <a:latin typeface="Arial Black" pitchFamily="34" charset="0"/>
              </a:rPr>
              <a:t>MEU </a:t>
            </a:r>
            <a:r>
              <a:rPr lang="pt-BR" sz="4000" dirty="0">
                <a:latin typeface="Arial Black" pitchFamily="34" charset="0"/>
              </a:rPr>
              <a:t>PRIMEIRO AMOR JESUS</a:t>
            </a:r>
          </a:p>
          <a:p>
            <a:r>
              <a:rPr lang="pt-BR" sz="4000" dirty="0">
                <a:latin typeface="Arial Black" pitchFamily="34" charset="0"/>
              </a:rPr>
              <a:t>O TEU </a:t>
            </a:r>
            <a:r>
              <a:rPr lang="pt-BR" sz="4000" dirty="0" smtClean="0">
                <a:latin typeface="Arial Black" pitchFamily="34" charset="0"/>
              </a:rPr>
              <a:t>VALOR </a:t>
            </a:r>
            <a:r>
              <a:rPr lang="pt-BR" sz="4000" dirty="0">
                <a:latin typeface="Arial Black" pitchFamily="34" charset="0"/>
              </a:rPr>
              <a:t>EM </a:t>
            </a:r>
            <a:r>
              <a:rPr lang="pt-BR" sz="4000" dirty="0" smtClean="0">
                <a:latin typeface="Arial Black" pitchFamily="34" charset="0"/>
              </a:rPr>
              <a:t>PALAVRA </a:t>
            </a:r>
            <a:r>
              <a:rPr lang="pt-BR" sz="4000" dirty="0">
                <a:latin typeface="Arial Black" pitchFamily="34" charset="0"/>
              </a:rPr>
              <a:t>QUEM TRADUZ</a:t>
            </a:r>
            <a:r>
              <a:rPr lang="pt-BR" sz="4000" dirty="0" smtClean="0">
                <a:latin typeface="Arial Black" pitchFamily="34" charset="0"/>
              </a:rPr>
              <a:t>?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214290"/>
            <a:ext cx="9144000" cy="307183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TESOURO </a:t>
            </a:r>
            <a:r>
              <a:rPr lang="pt-BR" sz="4000" dirty="0" smtClean="0">
                <a:latin typeface="Arial Black" pitchFamily="34" charset="0"/>
              </a:rPr>
              <a:t>MEU</a:t>
            </a:r>
          </a:p>
          <a:p>
            <a:r>
              <a:rPr lang="pt-BR" sz="4000" dirty="0" smtClean="0">
                <a:latin typeface="Arial Black" pitchFamily="34" charset="0"/>
              </a:rPr>
              <a:t>PRECIOSO </a:t>
            </a:r>
            <a:r>
              <a:rPr lang="pt-BR" sz="4000" dirty="0">
                <a:latin typeface="Arial Black" pitchFamily="34" charset="0"/>
              </a:rPr>
              <a:t>SINGULAR</a:t>
            </a:r>
          </a:p>
          <a:p>
            <a:r>
              <a:rPr lang="pt-BR" sz="4000" dirty="0">
                <a:latin typeface="Arial Black" pitchFamily="34" charset="0"/>
              </a:rPr>
              <a:t>NA TERRA E </a:t>
            </a:r>
            <a:r>
              <a:rPr lang="pt-BR" sz="4000" dirty="0" smtClean="0">
                <a:latin typeface="Arial Black" pitchFamily="34" charset="0"/>
              </a:rPr>
              <a:t>CÉU</a:t>
            </a:r>
          </a:p>
          <a:p>
            <a:r>
              <a:rPr lang="pt-BR" sz="4000" dirty="0" smtClean="0">
                <a:latin typeface="Arial Black" pitchFamily="34" charset="0"/>
              </a:rPr>
              <a:t>OUTRO </a:t>
            </a:r>
            <a:r>
              <a:rPr lang="pt-BR" sz="4000" dirty="0">
                <a:latin typeface="Arial Black" pitchFamily="34" charset="0"/>
              </a:rPr>
              <a:t>ALÉM DE TI NÃO </a:t>
            </a:r>
            <a:r>
              <a:rPr lang="pt-BR" sz="4000" dirty="0" smtClean="0">
                <a:latin typeface="Arial Black" pitchFamily="34" charset="0"/>
              </a:rPr>
              <a:t>HÁ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142852"/>
            <a:ext cx="9144000" cy="364333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AMADO </a:t>
            </a:r>
            <a:r>
              <a:rPr lang="pt-BR" sz="4000" dirty="0" smtClean="0">
                <a:latin typeface="Arial Black" pitchFamily="34" charset="0"/>
              </a:rPr>
              <a:t>MEU</a:t>
            </a:r>
          </a:p>
          <a:p>
            <a:r>
              <a:rPr lang="pt-BR" sz="4000" dirty="0" smtClean="0">
                <a:latin typeface="Arial Black" pitchFamily="34" charset="0"/>
              </a:rPr>
              <a:t>A </a:t>
            </a:r>
            <a:r>
              <a:rPr lang="pt-BR" sz="4000" dirty="0" smtClean="0">
                <a:latin typeface="Arial Black" pitchFamily="34" charset="0"/>
              </a:rPr>
              <a:t>QUEM TI COMPARAREI?</a:t>
            </a:r>
          </a:p>
          <a:p>
            <a:r>
              <a:rPr lang="pt-BR" sz="4000" dirty="0" smtClean="0">
                <a:latin typeface="Arial Black" pitchFamily="34" charset="0"/>
              </a:rPr>
              <a:t>SÓ TU ÉS </a:t>
            </a:r>
            <a:r>
              <a:rPr lang="pt-BR" sz="4000" dirty="0" smtClean="0">
                <a:latin typeface="Arial Black" pitchFamily="34" charset="0"/>
              </a:rPr>
              <a:t>DEUS</a:t>
            </a:r>
          </a:p>
          <a:p>
            <a:r>
              <a:rPr lang="pt-BR" sz="4000" dirty="0" smtClean="0">
                <a:latin typeface="Arial Black" pitchFamily="34" charset="0"/>
              </a:rPr>
              <a:t>COM </a:t>
            </a:r>
            <a:r>
              <a:rPr lang="pt-BR" sz="4000" dirty="0" smtClean="0">
                <a:latin typeface="Arial Black" pitchFamily="34" charset="0"/>
              </a:rPr>
              <a:t>QUEM TE </a:t>
            </a:r>
            <a:r>
              <a:rPr lang="pt-BR" sz="4000" dirty="0" smtClean="0">
                <a:latin typeface="Arial Black" pitchFamily="34" charset="0"/>
              </a:rPr>
              <a:t>CONFRONTAREI?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214290"/>
            <a:ext cx="9144000" cy="292895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O MESMO </a:t>
            </a:r>
            <a:r>
              <a:rPr lang="pt-BR" sz="4000" dirty="0" smtClean="0">
                <a:latin typeface="Arial Black" pitchFamily="34" charset="0"/>
              </a:rPr>
              <a:t>ÉS</a:t>
            </a:r>
          </a:p>
          <a:p>
            <a:r>
              <a:rPr lang="pt-BR" sz="4000" dirty="0" smtClean="0">
                <a:latin typeface="Arial Black" pitchFamily="34" charset="0"/>
              </a:rPr>
              <a:t>ME </a:t>
            </a:r>
            <a:r>
              <a:rPr lang="pt-BR" sz="4000" dirty="0" smtClean="0">
                <a:latin typeface="Arial Black" pitchFamily="34" charset="0"/>
              </a:rPr>
              <a:t>CONDUZES JUNTO A </a:t>
            </a:r>
            <a:r>
              <a:rPr lang="pt-BR" sz="4000" dirty="0" smtClean="0">
                <a:latin typeface="Arial Black" pitchFamily="34" charset="0"/>
              </a:rPr>
              <a:t>TI</a:t>
            </a:r>
            <a:endParaRPr lang="pt-BR" sz="4000" dirty="0" smtClean="0">
              <a:latin typeface="Arial Black" pitchFamily="34" charset="0"/>
            </a:endParaRPr>
          </a:p>
          <a:p>
            <a:r>
              <a:rPr lang="pt-BR" sz="4000" dirty="0" smtClean="0">
                <a:latin typeface="Arial Black" pitchFamily="34" charset="0"/>
              </a:rPr>
              <a:t>E ME ATRAI MUITO MAIS DO QUE MUNDO </a:t>
            </a:r>
            <a:r>
              <a:rPr lang="pt-BR" sz="4000" dirty="0" smtClean="0">
                <a:latin typeface="Arial Black" pitchFamily="34" charset="0"/>
              </a:rPr>
              <a:t>AQUI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214290"/>
            <a:ext cx="9144000" cy="3714776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AMO </a:t>
            </a:r>
            <a:r>
              <a:rPr lang="pt-BR" sz="4000" dirty="0">
                <a:latin typeface="Arial Black" pitchFamily="34" charset="0"/>
              </a:rPr>
              <a:t>A TI </a:t>
            </a:r>
            <a:r>
              <a:rPr lang="pt-BR" sz="4000" dirty="0" smtClean="0">
                <a:latin typeface="Arial Black" pitchFamily="34" charset="0"/>
              </a:rPr>
              <a:t>JESUS</a:t>
            </a:r>
          </a:p>
          <a:p>
            <a:r>
              <a:rPr lang="pt-BR" sz="4000" dirty="0" smtClean="0">
                <a:latin typeface="Arial Black" pitchFamily="34" charset="0"/>
              </a:rPr>
              <a:t>TEU </a:t>
            </a:r>
            <a:r>
              <a:rPr lang="pt-BR" sz="4000" dirty="0">
                <a:latin typeface="Arial Black" pitchFamily="34" charset="0"/>
              </a:rPr>
              <a:t>VALOR NINGUÉM SUPERA</a:t>
            </a:r>
          </a:p>
          <a:p>
            <a:r>
              <a:rPr lang="pt-BR" sz="4000" dirty="0">
                <a:latin typeface="Arial Black" pitchFamily="34" charset="0"/>
              </a:rPr>
              <a:t>QUEM MAIS TENHO EU NO CÉU</a:t>
            </a:r>
          </a:p>
          <a:p>
            <a:r>
              <a:rPr lang="pt-BR" sz="4000" dirty="0">
                <a:latin typeface="Arial Black" pitchFamily="34" charset="0"/>
              </a:rPr>
              <a:t>NÃO HÁ QUEM ME COMPRAZ NA </a:t>
            </a:r>
            <a:r>
              <a:rPr lang="pt-BR" sz="4000" dirty="0" smtClean="0">
                <a:latin typeface="Arial Black" pitchFamily="34" charset="0"/>
              </a:rPr>
              <a:t>TERRA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214290"/>
            <a:ext cx="9144000" cy="5929354"/>
          </a:xfrm>
        </p:spPr>
        <p:txBody>
          <a:bodyPr>
            <a:normAutofit fontScale="32500" lnSpcReduction="20000"/>
          </a:bodyPr>
          <a:lstStyle/>
          <a:p>
            <a:endParaRPr lang="pt-BR" dirty="0"/>
          </a:p>
          <a:p>
            <a:pPr>
              <a:lnSpc>
                <a:spcPct val="120000"/>
              </a:lnSpc>
            </a:pPr>
            <a:r>
              <a:rPr lang="pt-BR" sz="12300" dirty="0" smtClean="0">
                <a:latin typeface="Arial Black" pitchFamily="34" charset="0"/>
              </a:rPr>
              <a:t>TEU </a:t>
            </a:r>
            <a:r>
              <a:rPr lang="pt-BR" sz="12300" dirty="0">
                <a:latin typeface="Arial Black" pitchFamily="34" charset="0"/>
              </a:rPr>
              <a:t>MEIGO </a:t>
            </a:r>
            <a:r>
              <a:rPr lang="pt-BR" sz="12300" dirty="0" smtClean="0">
                <a:latin typeface="Arial Black" pitchFamily="34" charset="0"/>
              </a:rPr>
              <a:t>OLHAR</a:t>
            </a:r>
          </a:p>
          <a:p>
            <a:pPr>
              <a:lnSpc>
                <a:spcPct val="120000"/>
              </a:lnSpc>
            </a:pPr>
            <a:r>
              <a:rPr lang="pt-BR" sz="12300" dirty="0" smtClean="0">
                <a:latin typeface="Arial Black" pitchFamily="34" charset="0"/>
              </a:rPr>
              <a:t>ILUMINA </a:t>
            </a:r>
            <a:r>
              <a:rPr lang="pt-BR" sz="12300" dirty="0">
                <a:latin typeface="Arial Black" pitchFamily="34" charset="0"/>
              </a:rPr>
              <a:t>A ESCURIDÃO</a:t>
            </a:r>
          </a:p>
          <a:p>
            <a:pPr>
              <a:lnSpc>
                <a:spcPct val="120000"/>
              </a:lnSpc>
            </a:pPr>
            <a:r>
              <a:rPr lang="pt-BR" sz="12300" dirty="0">
                <a:latin typeface="Arial Black" pitchFamily="34" charset="0"/>
              </a:rPr>
              <a:t>E TEU FALAR É TÃO DOCE AO CORAÇÃO</a:t>
            </a:r>
          </a:p>
          <a:p>
            <a:pPr>
              <a:lnSpc>
                <a:spcPct val="120000"/>
              </a:lnSpc>
            </a:pPr>
            <a:r>
              <a:rPr lang="pt-BR" sz="12300" dirty="0">
                <a:latin typeface="Arial Black" pitchFamily="34" charset="0"/>
              </a:rPr>
              <a:t>SÓ TEU AMOR ME CONSTRANGE A VIVER</a:t>
            </a:r>
          </a:p>
          <a:p>
            <a:pPr>
              <a:lnSpc>
                <a:spcPct val="120000"/>
              </a:lnSpc>
            </a:pPr>
            <a:r>
              <a:rPr lang="pt-BR" sz="12300" dirty="0">
                <a:latin typeface="Arial Black" pitchFamily="34" charset="0"/>
              </a:rPr>
              <a:t>POR TI </a:t>
            </a:r>
            <a:r>
              <a:rPr lang="pt-BR" sz="12300" dirty="0" smtClean="0">
                <a:latin typeface="Arial Black" pitchFamily="34" charset="0"/>
              </a:rPr>
              <a:t>SENHOR </a:t>
            </a:r>
            <a:r>
              <a:rPr lang="pt-BR" sz="12300" dirty="0">
                <a:latin typeface="Arial Black" pitchFamily="34" charset="0"/>
              </a:rPr>
              <a:t>QUE GANHASTE O MEU </a:t>
            </a:r>
            <a:r>
              <a:rPr lang="pt-BR" sz="12300" dirty="0" smtClean="0">
                <a:latin typeface="Arial Black" pitchFamily="34" charset="0"/>
              </a:rPr>
              <a:t>SER</a:t>
            </a:r>
            <a:endParaRPr lang="pt-BR" sz="1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214290"/>
            <a:ext cx="9144000" cy="5715040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</a:pPr>
            <a:r>
              <a:rPr lang="pt-BR" sz="12300" dirty="0" smtClean="0">
                <a:latin typeface="Arial Black" pitchFamily="34" charset="0"/>
              </a:rPr>
              <a:t>SÓ </a:t>
            </a:r>
            <a:r>
              <a:rPr lang="pt-BR" sz="12300" dirty="0">
                <a:latin typeface="Arial Black" pitchFamily="34" charset="0"/>
              </a:rPr>
              <a:t>TU SENHOR ÉS O MEU REAL PRAZER</a:t>
            </a:r>
          </a:p>
          <a:p>
            <a:pPr>
              <a:lnSpc>
                <a:spcPct val="120000"/>
              </a:lnSpc>
            </a:pPr>
            <a:r>
              <a:rPr lang="pt-BR" sz="12300" dirty="0" smtClean="0">
                <a:latin typeface="Arial Black" pitchFamily="34" charset="0"/>
              </a:rPr>
              <a:t>CONSOLADOR </a:t>
            </a:r>
            <a:r>
              <a:rPr lang="pt-BR" sz="12300" dirty="0">
                <a:latin typeface="Arial Black" pitchFamily="34" charset="0"/>
              </a:rPr>
              <a:t>PLENA GRAÇA EM MEU SOFRER</a:t>
            </a:r>
          </a:p>
          <a:p>
            <a:pPr>
              <a:lnSpc>
                <a:spcPct val="120000"/>
              </a:lnSpc>
            </a:pPr>
            <a:r>
              <a:rPr lang="pt-BR" sz="12300" dirty="0">
                <a:latin typeface="Arial Black" pitchFamily="34" charset="0"/>
              </a:rPr>
              <a:t>SATISFAÇÃO E ALEGRIA QUE É SEM FIM</a:t>
            </a:r>
          </a:p>
          <a:p>
            <a:pPr>
              <a:lnSpc>
                <a:spcPct val="120000"/>
              </a:lnSpc>
            </a:pPr>
            <a:r>
              <a:rPr lang="pt-BR" sz="12300" dirty="0">
                <a:latin typeface="Arial Black" pitchFamily="34" charset="0"/>
              </a:rPr>
              <a:t>MANANCIAL DE </a:t>
            </a:r>
            <a:r>
              <a:rPr lang="pt-BR" sz="12300" dirty="0" smtClean="0">
                <a:latin typeface="Arial Black" pitchFamily="34" charset="0"/>
              </a:rPr>
              <a:t>ÁGUAS </a:t>
            </a:r>
            <a:r>
              <a:rPr lang="pt-BR" sz="12300" dirty="0">
                <a:latin typeface="Arial Black" pitchFamily="34" charset="0"/>
              </a:rPr>
              <a:t>VIVAS DENTRO EM MIM</a:t>
            </a:r>
          </a:p>
          <a:p>
            <a:endParaRPr lang="pt-BR" sz="1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214290"/>
            <a:ext cx="9144000" cy="4286280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VEM OH </a:t>
            </a:r>
            <a:r>
              <a:rPr lang="pt-BR" sz="4000" dirty="0">
                <a:latin typeface="Arial Black" pitchFamily="34" charset="0"/>
              </a:rPr>
              <a:t>AMADO MEU</a:t>
            </a:r>
          </a:p>
          <a:p>
            <a:r>
              <a:rPr lang="pt-BR" sz="4000" dirty="0">
                <a:latin typeface="Arial Black" pitchFamily="34" charset="0"/>
              </a:rPr>
              <a:t>FACE A FACE ANELO </a:t>
            </a:r>
            <a:r>
              <a:rPr lang="pt-BR" sz="4000" dirty="0" smtClean="0">
                <a:latin typeface="Arial Black" pitchFamily="34" charset="0"/>
              </a:rPr>
              <a:t>VER-TE</a:t>
            </a:r>
            <a:endParaRPr lang="pt-BR" sz="4000" dirty="0">
              <a:latin typeface="Arial Black" pitchFamily="34" charset="0"/>
            </a:endParaRPr>
          </a:p>
          <a:p>
            <a:r>
              <a:rPr lang="pt-BR" sz="4000" dirty="0">
                <a:latin typeface="Arial Black" pitchFamily="34" charset="0"/>
              </a:rPr>
              <a:t>NÃO TARDES VEM LOGO AOS TEUS</a:t>
            </a:r>
          </a:p>
          <a:p>
            <a:r>
              <a:rPr lang="pt-BR" sz="4000" dirty="0">
                <a:latin typeface="Arial Black" pitchFamily="34" charset="0"/>
              </a:rPr>
              <a:t>E NOS </a:t>
            </a:r>
            <a:r>
              <a:rPr lang="pt-BR" sz="4000" dirty="0" smtClean="0">
                <a:latin typeface="Arial Black" pitchFamily="34" charset="0"/>
              </a:rPr>
              <a:t>DESPOSA ETERNAMENTE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159</Words>
  <Application>Microsoft Office PowerPoint</Application>
  <PresentationFormat>Apresentação na tela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Vídeos</dc:creator>
  <cp:lastModifiedBy>Projetor</cp:lastModifiedBy>
  <cp:revision>10</cp:revision>
  <dcterms:created xsi:type="dcterms:W3CDTF">2012-09-16T21:00:18Z</dcterms:created>
  <dcterms:modified xsi:type="dcterms:W3CDTF">2021-02-10T14:15:56Z</dcterms:modified>
</cp:coreProperties>
</file>